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0ded68e464e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f69d0342d944f7"/>
  </p:sldMasterIdLst>
  <p:sldIdLst>
    <p:sldId xmlns:r="http://schemas.openxmlformats.org/officeDocument/2006/relationships" id="256" r:id="R7cecc1924bab404a"/>
    <p:sldId xmlns:r="http://schemas.openxmlformats.org/officeDocument/2006/relationships" id="257" r:id="Raf63b00bfd0743aa"/>
    <p:sldId xmlns:r="http://schemas.openxmlformats.org/officeDocument/2006/relationships" id="258" r:id="Rbfb75a2a00ef43b8"/>
    <p:sldId xmlns:r="http://schemas.openxmlformats.org/officeDocument/2006/relationships" id="259" r:id="Re0292534bc924c3d"/>
    <p:sldId xmlns:r="http://schemas.openxmlformats.org/officeDocument/2006/relationships" id="260" r:id="R9e213bc1455a4953"/>
    <p:sldId xmlns:r="http://schemas.openxmlformats.org/officeDocument/2006/relationships" id="261" r:id="R4d161319d40b48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f69d0342d944f7" /><Relationship Type="http://schemas.openxmlformats.org/officeDocument/2006/relationships/slide" Target="/ppt/slides/slide1.xml" Id="R7cecc1924bab404a" /><Relationship Type="http://schemas.openxmlformats.org/officeDocument/2006/relationships/slide" Target="/ppt/slides/slide2.xml" Id="Raf63b00bfd0743aa" /><Relationship Type="http://schemas.openxmlformats.org/officeDocument/2006/relationships/slide" Target="/ppt/slides/slide3.xml" Id="Rbfb75a2a00ef43b8" /><Relationship Type="http://schemas.openxmlformats.org/officeDocument/2006/relationships/slide" Target="/ppt/slides/slide4.xml" Id="Re0292534bc924c3d" /><Relationship Type="http://schemas.openxmlformats.org/officeDocument/2006/relationships/slide" Target="/ppt/slides/slide5.xml" Id="R9e213bc1455a4953" /><Relationship Type="http://schemas.openxmlformats.org/officeDocument/2006/relationships/slide" Target="/ppt/slides/slide6.xml" Id="R4d161319d40b48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37146648b741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d9c32fd4847fa" /><Relationship Type="http://schemas.openxmlformats.org/officeDocument/2006/relationships/theme" Target="/ppt/slideMasters/theme/theme1.xml" Id="R27af418729854d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0d9c32fd4847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d57ab1fa447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8d342580047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d8e8910e643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c0268deea40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1a8b6836047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a96f56b364b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BOLIGAKSJESELSKAPET CLAUS RIISGATE 2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BOLIGAKSJESELSKAPET CLAUS RIISGATE 2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1 422 468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−6 057 950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913 902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v/Obos Eiendomsforvaltning AS, Standardveien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clausriisgt2@styrerommet.no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933 664 708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