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54df98491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a7e44836f414b"/>
  </p:sldMasterIdLst>
  <p:sldIdLst>
    <p:sldId xmlns:r="http://schemas.openxmlformats.org/officeDocument/2006/relationships" id="256" r:id="R8a8820a1f43f40ae"/>
    <p:sldId xmlns:r="http://schemas.openxmlformats.org/officeDocument/2006/relationships" id="257" r:id="R899ada3d392b4699"/>
    <p:sldId xmlns:r="http://schemas.openxmlformats.org/officeDocument/2006/relationships" id="258" r:id="Rb42b88e7513d48fc"/>
    <p:sldId xmlns:r="http://schemas.openxmlformats.org/officeDocument/2006/relationships" id="259" r:id="Rf5beb0f0335f4295"/>
    <p:sldId xmlns:r="http://schemas.openxmlformats.org/officeDocument/2006/relationships" id="260" r:id="R2be0d8fe216c42b8"/>
    <p:sldId xmlns:r="http://schemas.openxmlformats.org/officeDocument/2006/relationships" id="261" r:id="R35c4122d4812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a7e44836f414b" /><Relationship Type="http://schemas.openxmlformats.org/officeDocument/2006/relationships/slide" Target="/ppt/slides/slide1.xml" Id="R8a8820a1f43f40ae" /><Relationship Type="http://schemas.openxmlformats.org/officeDocument/2006/relationships/slide" Target="/ppt/slides/slide2.xml" Id="R899ada3d392b4699" /><Relationship Type="http://schemas.openxmlformats.org/officeDocument/2006/relationships/slide" Target="/ppt/slides/slide3.xml" Id="Rb42b88e7513d48fc" /><Relationship Type="http://schemas.openxmlformats.org/officeDocument/2006/relationships/slide" Target="/ppt/slides/slide4.xml" Id="Rf5beb0f0335f4295" /><Relationship Type="http://schemas.openxmlformats.org/officeDocument/2006/relationships/slide" Target="/ppt/slides/slide5.xml" Id="R2be0d8fe216c42b8" /><Relationship Type="http://schemas.openxmlformats.org/officeDocument/2006/relationships/slide" Target="/ppt/slides/slide6.xml" Id="R35c4122d4812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f8c7b0a1c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9b9858744219" /><Relationship Type="http://schemas.openxmlformats.org/officeDocument/2006/relationships/theme" Target="/ppt/slideMasters/theme/theme1.xml" Id="R06fc14f0fd20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69b985874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1896d0f8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e91b5ed24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ad9eff00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33e1963d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7bef403e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edafcb48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