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61c53a485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7f0322eda4c4a"/>
  </p:sldMasterIdLst>
  <p:sldIdLst>
    <p:sldId xmlns:r="http://schemas.openxmlformats.org/officeDocument/2006/relationships" id="256" r:id="R99e576d907864f43"/>
    <p:sldId xmlns:r="http://schemas.openxmlformats.org/officeDocument/2006/relationships" id="257" r:id="R72dba6efc732451b"/>
    <p:sldId xmlns:r="http://schemas.openxmlformats.org/officeDocument/2006/relationships" id="258" r:id="R8a0caa3c8fd94671"/>
    <p:sldId xmlns:r="http://schemas.openxmlformats.org/officeDocument/2006/relationships" id="259" r:id="R36c60911fe044092"/>
    <p:sldId xmlns:r="http://schemas.openxmlformats.org/officeDocument/2006/relationships" id="260" r:id="R89ea55a4420b4d2f"/>
    <p:sldId xmlns:r="http://schemas.openxmlformats.org/officeDocument/2006/relationships" id="261" r:id="R256b2984594a4e39"/>
    <p:sldId xmlns:r="http://schemas.openxmlformats.org/officeDocument/2006/relationships" id="262" r:id="R95e9cc6b3825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7f0322eda4c4a" /><Relationship Type="http://schemas.openxmlformats.org/officeDocument/2006/relationships/slide" Target="/ppt/slides/slide1.xml" Id="R99e576d907864f43" /><Relationship Type="http://schemas.openxmlformats.org/officeDocument/2006/relationships/slide" Target="/ppt/slides/slide2.xml" Id="R72dba6efc732451b" /><Relationship Type="http://schemas.openxmlformats.org/officeDocument/2006/relationships/slide" Target="/ppt/slides/slide3.xml" Id="R8a0caa3c8fd94671" /><Relationship Type="http://schemas.openxmlformats.org/officeDocument/2006/relationships/slide" Target="/ppt/slides/slide4.xml" Id="R36c60911fe044092" /><Relationship Type="http://schemas.openxmlformats.org/officeDocument/2006/relationships/slide" Target="/ppt/slides/slide5.xml" Id="R89ea55a4420b4d2f" /><Relationship Type="http://schemas.openxmlformats.org/officeDocument/2006/relationships/slide" Target="/ppt/slides/slide6.xml" Id="R256b2984594a4e39" /><Relationship Type="http://schemas.openxmlformats.org/officeDocument/2006/relationships/slide" Target="/ppt/slides/slide7.xml" Id="R95e9cc6b3825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70d87ef32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b381072f14af0" /><Relationship Type="http://schemas.openxmlformats.org/officeDocument/2006/relationships/theme" Target="/ppt/slideMasters/theme/theme1.xml" Id="Ra8443b51781a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b381072f1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fc163147a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67170557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59450e06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baf8b668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02e8b69a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e1f64b10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c1463756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TORJUSSEN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ELISE ØSTGAARD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HOLTER-SØRENSEN ØSTGAARD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