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b3939db1914d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132b9edfb646aa"/>
  </p:sldMasterIdLst>
  <p:sldIdLst>
    <p:sldId xmlns:r="http://schemas.openxmlformats.org/officeDocument/2006/relationships" id="256" r:id="R0370c48f9d2e431d"/>
    <p:sldId xmlns:r="http://schemas.openxmlformats.org/officeDocument/2006/relationships" id="257" r:id="R7da2581fb20840ea"/>
    <p:sldId xmlns:r="http://schemas.openxmlformats.org/officeDocument/2006/relationships" id="258" r:id="Re07cc26e521a4e7a"/>
    <p:sldId xmlns:r="http://schemas.openxmlformats.org/officeDocument/2006/relationships" id="259" r:id="R14a17aa6d85a4bbf"/>
    <p:sldId xmlns:r="http://schemas.openxmlformats.org/officeDocument/2006/relationships" id="260" r:id="Raea4be41f52f4779"/>
    <p:sldId xmlns:r="http://schemas.openxmlformats.org/officeDocument/2006/relationships" id="261" r:id="Rf901b06bc1a7484f"/>
    <p:sldId xmlns:r="http://schemas.openxmlformats.org/officeDocument/2006/relationships" id="262" r:id="Re7708bc6ed934b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132b9edfb646aa" /><Relationship Type="http://schemas.openxmlformats.org/officeDocument/2006/relationships/slide" Target="/ppt/slides/slide1.xml" Id="R0370c48f9d2e431d" /><Relationship Type="http://schemas.openxmlformats.org/officeDocument/2006/relationships/slide" Target="/ppt/slides/slide2.xml" Id="R7da2581fb20840ea" /><Relationship Type="http://schemas.openxmlformats.org/officeDocument/2006/relationships/slide" Target="/ppt/slides/slide3.xml" Id="Re07cc26e521a4e7a" /><Relationship Type="http://schemas.openxmlformats.org/officeDocument/2006/relationships/slide" Target="/ppt/slides/slide4.xml" Id="R14a17aa6d85a4bbf" /><Relationship Type="http://schemas.openxmlformats.org/officeDocument/2006/relationships/slide" Target="/ppt/slides/slide5.xml" Id="Raea4be41f52f4779" /><Relationship Type="http://schemas.openxmlformats.org/officeDocument/2006/relationships/slide" Target="/ppt/slides/slide6.xml" Id="Rf901b06bc1a7484f" /><Relationship Type="http://schemas.openxmlformats.org/officeDocument/2006/relationships/slide" Target="/ppt/slides/slide7.xml" Id="Re7708bc6ed934b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79963f8cc940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8344922e24feb" /><Relationship Type="http://schemas.openxmlformats.org/officeDocument/2006/relationships/theme" Target="/ppt/slideMasters/theme/theme1.xml" Id="R3ee37b080f4248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38344922e24f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eb37f6ae042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4535ab67c4e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d4169dfc44d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ad3d0601645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3842a7af94c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38617f3ee41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4f78ec9eb45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RØSST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17 978 234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25 741 014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25 882 285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 GARÅSEN RØSSTAD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Hallfred Høyems veg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933 708 756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RØSST AS</a:t>
            </a:r>
          </a:p>
        </p:txBody>
      </p:sp>
    </p:spTree>
  </p:cSld>
  <p:clrMapOvr>
    <a:masterClrMapping xmlns:a="http://schemas.openxmlformats.org/drawingml/2006/main"/>
  </p:clrMapOvr>
</p:sld>
</file>