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348fed204d45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563f772c1846cf"/>
  </p:sldMasterIdLst>
  <p:sldIdLst>
    <p:sldId xmlns:r="http://schemas.openxmlformats.org/officeDocument/2006/relationships" id="256" r:id="R7e49500330ad4a0b"/>
    <p:sldId xmlns:r="http://schemas.openxmlformats.org/officeDocument/2006/relationships" id="257" r:id="Rac8d0a006af04814"/>
    <p:sldId xmlns:r="http://schemas.openxmlformats.org/officeDocument/2006/relationships" id="258" r:id="Rbdea5af08fea4deb"/>
    <p:sldId xmlns:r="http://schemas.openxmlformats.org/officeDocument/2006/relationships" id="259" r:id="R782b1ed99ee24a12"/>
    <p:sldId xmlns:r="http://schemas.openxmlformats.org/officeDocument/2006/relationships" id="260" r:id="Ra004014dd6034a97"/>
    <p:sldId xmlns:r="http://schemas.openxmlformats.org/officeDocument/2006/relationships" id="261" r:id="R304e2e9b5ccc4d86"/>
    <p:sldId xmlns:r="http://schemas.openxmlformats.org/officeDocument/2006/relationships" id="262" r:id="R1be9a5ba74144d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63f772c1846cf" /><Relationship Type="http://schemas.openxmlformats.org/officeDocument/2006/relationships/slide" Target="/ppt/slides/slide1.xml" Id="R7e49500330ad4a0b" /><Relationship Type="http://schemas.openxmlformats.org/officeDocument/2006/relationships/slide" Target="/ppt/slides/slide2.xml" Id="Rac8d0a006af04814" /><Relationship Type="http://schemas.openxmlformats.org/officeDocument/2006/relationships/slide" Target="/ppt/slides/slide3.xml" Id="Rbdea5af08fea4deb" /><Relationship Type="http://schemas.openxmlformats.org/officeDocument/2006/relationships/slide" Target="/ppt/slides/slide4.xml" Id="R782b1ed99ee24a12" /><Relationship Type="http://schemas.openxmlformats.org/officeDocument/2006/relationships/slide" Target="/ppt/slides/slide5.xml" Id="Ra004014dd6034a97" /><Relationship Type="http://schemas.openxmlformats.org/officeDocument/2006/relationships/slide" Target="/ppt/slides/slide6.xml" Id="R304e2e9b5ccc4d86" /><Relationship Type="http://schemas.openxmlformats.org/officeDocument/2006/relationships/slide" Target="/ppt/slides/slide7.xml" Id="R1be9a5ba74144d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d4c75f8eab43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6d7d900604ab1" /><Relationship Type="http://schemas.openxmlformats.org/officeDocument/2006/relationships/theme" Target="/ppt/slideMasters/theme/theme1.xml" Id="Re2849060534347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26d7d900604a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71049d1944f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c58d27cd14f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d059c1d8a46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5c0c29d994e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ae863e14549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c19046dec43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03fb25d4545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ARNEVA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ARNEVA REGNSKAP AS ble etablert [år] og holder til i Nesodden.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2 437 984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992 613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MARIT ISACHSEN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Bomansvikveien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1459 Nesodden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96 05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marit@arneva.no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www.arneva.no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933 726 681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