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52e6039b374f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9e1ac43892462f"/>
  </p:sldMasterIdLst>
  <p:sldIdLst>
    <p:sldId xmlns:r="http://schemas.openxmlformats.org/officeDocument/2006/relationships" id="256" r:id="R6a3960109f584ee4"/>
    <p:sldId xmlns:r="http://schemas.openxmlformats.org/officeDocument/2006/relationships" id="257" r:id="R8198477d760147f5"/>
    <p:sldId xmlns:r="http://schemas.openxmlformats.org/officeDocument/2006/relationships" id="258" r:id="R3bcad265a0dc465a"/>
    <p:sldId xmlns:r="http://schemas.openxmlformats.org/officeDocument/2006/relationships" id="259" r:id="R8c65ced668054b8f"/>
    <p:sldId xmlns:r="http://schemas.openxmlformats.org/officeDocument/2006/relationships" id="260" r:id="R18936ca2692843a2"/>
    <p:sldId xmlns:r="http://schemas.openxmlformats.org/officeDocument/2006/relationships" id="261" r:id="R0f8df87c54534d70"/>
    <p:sldId xmlns:r="http://schemas.openxmlformats.org/officeDocument/2006/relationships" id="262" r:id="R8a4cd7aee7744b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9e1ac43892462f" /><Relationship Type="http://schemas.openxmlformats.org/officeDocument/2006/relationships/slide" Target="/ppt/slides/slide1.xml" Id="R6a3960109f584ee4" /><Relationship Type="http://schemas.openxmlformats.org/officeDocument/2006/relationships/slide" Target="/ppt/slides/slide2.xml" Id="R8198477d760147f5" /><Relationship Type="http://schemas.openxmlformats.org/officeDocument/2006/relationships/slide" Target="/ppt/slides/slide3.xml" Id="R3bcad265a0dc465a" /><Relationship Type="http://schemas.openxmlformats.org/officeDocument/2006/relationships/slide" Target="/ppt/slides/slide4.xml" Id="R8c65ced668054b8f" /><Relationship Type="http://schemas.openxmlformats.org/officeDocument/2006/relationships/slide" Target="/ppt/slides/slide5.xml" Id="R18936ca2692843a2" /><Relationship Type="http://schemas.openxmlformats.org/officeDocument/2006/relationships/slide" Target="/ppt/slides/slide6.xml" Id="R0f8df87c54534d70" /><Relationship Type="http://schemas.openxmlformats.org/officeDocument/2006/relationships/slide" Target="/ppt/slides/slide7.xml" Id="R8a4cd7aee7744b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2433dfb6c147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21875496c4008" /><Relationship Type="http://schemas.openxmlformats.org/officeDocument/2006/relationships/theme" Target="/ppt/slideMasters/theme/theme1.xml" Id="R434f7b1ef3954b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521875496c40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eff27f9d745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0077863544c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f6010effc46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1f85c260148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70d5cae9142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4976cab6049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222dde10644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ACCRU PARTNERS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3 978 300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−9 434 179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−2 580 999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163 575 105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872 087 516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 VII HOLDING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Sørkedalsveien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933 727 424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