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998ab2ce2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320da6c64453c"/>
  </p:sldMasterIdLst>
  <p:sldIdLst>
    <p:sldId xmlns:r="http://schemas.openxmlformats.org/officeDocument/2006/relationships" id="256" r:id="Re956db58d61c419e"/>
    <p:sldId xmlns:r="http://schemas.openxmlformats.org/officeDocument/2006/relationships" id="257" r:id="R00a0b75839be4a0b"/>
    <p:sldId xmlns:r="http://schemas.openxmlformats.org/officeDocument/2006/relationships" id="258" r:id="R043aae9e36d74477"/>
    <p:sldId xmlns:r="http://schemas.openxmlformats.org/officeDocument/2006/relationships" id="259" r:id="R863829dd54ce4fea"/>
    <p:sldId xmlns:r="http://schemas.openxmlformats.org/officeDocument/2006/relationships" id="260" r:id="Rdabc69a54c674b54"/>
    <p:sldId xmlns:r="http://schemas.openxmlformats.org/officeDocument/2006/relationships" id="261" r:id="R2884c4433e414bc4"/>
    <p:sldId xmlns:r="http://schemas.openxmlformats.org/officeDocument/2006/relationships" id="262" r:id="R6bdf91e413c8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320da6c64453c" /><Relationship Type="http://schemas.openxmlformats.org/officeDocument/2006/relationships/slide" Target="/ppt/slides/slide1.xml" Id="Re956db58d61c419e" /><Relationship Type="http://schemas.openxmlformats.org/officeDocument/2006/relationships/slide" Target="/ppt/slides/slide2.xml" Id="R00a0b75839be4a0b" /><Relationship Type="http://schemas.openxmlformats.org/officeDocument/2006/relationships/slide" Target="/ppt/slides/slide3.xml" Id="R043aae9e36d74477" /><Relationship Type="http://schemas.openxmlformats.org/officeDocument/2006/relationships/slide" Target="/ppt/slides/slide4.xml" Id="R863829dd54ce4fea" /><Relationship Type="http://schemas.openxmlformats.org/officeDocument/2006/relationships/slide" Target="/ppt/slides/slide5.xml" Id="Rdabc69a54c674b54" /><Relationship Type="http://schemas.openxmlformats.org/officeDocument/2006/relationships/slide" Target="/ppt/slides/slide6.xml" Id="R2884c4433e414bc4" /><Relationship Type="http://schemas.openxmlformats.org/officeDocument/2006/relationships/slide" Target="/ppt/slides/slide7.xml" Id="R6bdf91e413c8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3327913f7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4de564c24cbf" /><Relationship Type="http://schemas.openxmlformats.org/officeDocument/2006/relationships/theme" Target="/ppt/slideMasters/theme/theme1.xml" Id="R1cbca980c506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24de564c2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b0d4908d4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997bc7b16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93c3bba1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b46a7531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bcf2c4d6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c69e0972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a73f7ae3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2RVE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TORVE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Bakkhåggån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933 741 257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