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13ca8bf87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910d6ee064909"/>
  </p:sldMasterIdLst>
  <p:sldIdLst>
    <p:sldId xmlns:r="http://schemas.openxmlformats.org/officeDocument/2006/relationships" id="256" r:id="R08e6d9ab206848bb"/>
    <p:sldId xmlns:r="http://schemas.openxmlformats.org/officeDocument/2006/relationships" id="257" r:id="R23a607d8a753465a"/>
    <p:sldId xmlns:r="http://schemas.openxmlformats.org/officeDocument/2006/relationships" id="258" r:id="Ra30b096a77714755"/>
    <p:sldId xmlns:r="http://schemas.openxmlformats.org/officeDocument/2006/relationships" id="259" r:id="R7a2654f4069544a4"/>
    <p:sldId xmlns:r="http://schemas.openxmlformats.org/officeDocument/2006/relationships" id="260" r:id="R0c703ba75c2248d3"/>
    <p:sldId xmlns:r="http://schemas.openxmlformats.org/officeDocument/2006/relationships" id="261" r:id="Rd7c145d81689422e"/>
    <p:sldId xmlns:r="http://schemas.openxmlformats.org/officeDocument/2006/relationships" id="262" r:id="R24e958da3837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910d6ee064909" /><Relationship Type="http://schemas.openxmlformats.org/officeDocument/2006/relationships/slide" Target="/ppt/slides/slide1.xml" Id="R08e6d9ab206848bb" /><Relationship Type="http://schemas.openxmlformats.org/officeDocument/2006/relationships/slide" Target="/ppt/slides/slide2.xml" Id="R23a607d8a753465a" /><Relationship Type="http://schemas.openxmlformats.org/officeDocument/2006/relationships/slide" Target="/ppt/slides/slide3.xml" Id="Ra30b096a77714755" /><Relationship Type="http://schemas.openxmlformats.org/officeDocument/2006/relationships/slide" Target="/ppt/slides/slide4.xml" Id="R7a2654f4069544a4" /><Relationship Type="http://schemas.openxmlformats.org/officeDocument/2006/relationships/slide" Target="/ppt/slides/slide5.xml" Id="R0c703ba75c2248d3" /><Relationship Type="http://schemas.openxmlformats.org/officeDocument/2006/relationships/slide" Target="/ppt/slides/slide6.xml" Id="Rd7c145d81689422e" /><Relationship Type="http://schemas.openxmlformats.org/officeDocument/2006/relationships/slide" Target="/ppt/slides/slide7.xml" Id="R24e958da3837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1b8b8db1e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0c24bfcb4fd3" /><Relationship Type="http://schemas.openxmlformats.org/officeDocument/2006/relationships/theme" Target="/ppt/slideMasters/theme/theme1.xml" Id="Re6fab732a648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90c24bfcb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0f44bfd84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8329bacd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b0b7eae0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7cc5c7bc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0c9ec56d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81d40e2e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93400cc45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INOREK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569 247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SKÅDEN PEDERSEN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PAULSEN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SKÅDEN PEDERSEN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Gulafjordvegen 1428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933 823 660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INOREK AS</a:t>
            </a:r>
          </a:p>
        </p:txBody>
      </p:sp>
    </p:spTree>
  </p:cSld>
  <p:clrMapOvr>
    <a:masterClrMapping xmlns:a="http://schemas.openxmlformats.org/drawingml/2006/main"/>
  </p:clrMapOvr>
</p:sld>
</file>