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e00be5482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72845a2584390"/>
  </p:sldMasterIdLst>
  <p:sldIdLst>
    <p:sldId xmlns:r="http://schemas.openxmlformats.org/officeDocument/2006/relationships" id="256" r:id="R428c4570fefc4ad9"/>
    <p:sldId xmlns:r="http://schemas.openxmlformats.org/officeDocument/2006/relationships" id="257" r:id="Ra54bce1962ba443a"/>
    <p:sldId xmlns:r="http://schemas.openxmlformats.org/officeDocument/2006/relationships" id="258" r:id="R7d5a32cae0154920"/>
    <p:sldId xmlns:r="http://schemas.openxmlformats.org/officeDocument/2006/relationships" id="259" r:id="R6c5112e5ecf34c3a"/>
    <p:sldId xmlns:r="http://schemas.openxmlformats.org/officeDocument/2006/relationships" id="260" r:id="Rad04492d71024f70"/>
    <p:sldId xmlns:r="http://schemas.openxmlformats.org/officeDocument/2006/relationships" id="261" r:id="R114ac7d52c5b417a"/>
    <p:sldId xmlns:r="http://schemas.openxmlformats.org/officeDocument/2006/relationships" id="262" r:id="R826d9cb25d20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72845a2584390" /><Relationship Type="http://schemas.openxmlformats.org/officeDocument/2006/relationships/slide" Target="/ppt/slides/slide1.xml" Id="R428c4570fefc4ad9" /><Relationship Type="http://schemas.openxmlformats.org/officeDocument/2006/relationships/slide" Target="/ppt/slides/slide2.xml" Id="Ra54bce1962ba443a" /><Relationship Type="http://schemas.openxmlformats.org/officeDocument/2006/relationships/slide" Target="/ppt/slides/slide3.xml" Id="R7d5a32cae0154920" /><Relationship Type="http://schemas.openxmlformats.org/officeDocument/2006/relationships/slide" Target="/ppt/slides/slide4.xml" Id="R6c5112e5ecf34c3a" /><Relationship Type="http://schemas.openxmlformats.org/officeDocument/2006/relationships/slide" Target="/ppt/slides/slide5.xml" Id="Rad04492d71024f70" /><Relationship Type="http://schemas.openxmlformats.org/officeDocument/2006/relationships/slide" Target="/ppt/slides/slide6.xml" Id="R114ac7d52c5b417a" /><Relationship Type="http://schemas.openxmlformats.org/officeDocument/2006/relationships/slide" Target="/ppt/slides/slide7.xml" Id="R826d9cb25d20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d4e6fb248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3411ee4604c49" /><Relationship Type="http://schemas.openxmlformats.org/officeDocument/2006/relationships/theme" Target="/ppt/slideMasters/theme/theme1.xml" Id="R26373dea761e43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3411ee460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231318f8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a71a1ddc241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0fbf35801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b4dbba8d5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4c102e2f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6b922de704c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46c273c1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933 826 546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III AS</a:t>
            </a:r>
          </a:p>
        </p:txBody>
      </p:sp>
    </p:spTree>
  </p:cSld>
  <p:clrMapOvr>
    <a:masterClrMapping xmlns:a="http://schemas.openxmlformats.org/drawingml/2006/main"/>
  </p:clrMapOvr>
</p:sld>
</file>