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82b43507ce43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cc21d78df440f8"/>
  </p:sldMasterIdLst>
  <p:sldIdLst>
    <p:sldId xmlns:r="http://schemas.openxmlformats.org/officeDocument/2006/relationships" id="256" r:id="R3ffee935be2640c5"/>
    <p:sldId xmlns:r="http://schemas.openxmlformats.org/officeDocument/2006/relationships" id="257" r:id="R28988c22313b4c05"/>
    <p:sldId xmlns:r="http://schemas.openxmlformats.org/officeDocument/2006/relationships" id="258" r:id="R6f0d6d02c401440b"/>
    <p:sldId xmlns:r="http://schemas.openxmlformats.org/officeDocument/2006/relationships" id="259" r:id="R36d350f4cf254e7a"/>
    <p:sldId xmlns:r="http://schemas.openxmlformats.org/officeDocument/2006/relationships" id="260" r:id="R5fdff71b91c64242"/>
    <p:sldId xmlns:r="http://schemas.openxmlformats.org/officeDocument/2006/relationships" id="261" r:id="Rdcf8d855ed954e3a"/>
    <p:sldId xmlns:r="http://schemas.openxmlformats.org/officeDocument/2006/relationships" id="262" r:id="Rb191a67bddf64d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cc21d78df440f8" /><Relationship Type="http://schemas.openxmlformats.org/officeDocument/2006/relationships/slide" Target="/ppt/slides/slide1.xml" Id="R3ffee935be2640c5" /><Relationship Type="http://schemas.openxmlformats.org/officeDocument/2006/relationships/slide" Target="/ppt/slides/slide2.xml" Id="R28988c22313b4c05" /><Relationship Type="http://schemas.openxmlformats.org/officeDocument/2006/relationships/slide" Target="/ppt/slides/slide3.xml" Id="R6f0d6d02c401440b" /><Relationship Type="http://schemas.openxmlformats.org/officeDocument/2006/relationships/slide" Target="/ppt/slides/slide4.xml" Id="R36d350f4cf254e7a" /><Relationship Type="http://schemas.openxmlformats.org/officeDocument/2006/relationships/slide" Target="/ppt/slides/slide5.xml" Id="R5fdff71b91c64242" /><Relationship Type="http://schemas.openxmlformats.org/officeDocument/2006/relationships/slide" Target="/ppt/slides/slide6.xml" Id="Rdcf8d855ed954e3a" /><Relationship Type="http://schemas.openxmlformats.org/officeDocument/2006/relationships/slide" Target="/ppt/slides/slide7.xml" Id="Rb191a67bddf64d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9ff4edbeb645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4385ca5594867" /><Relationship Type="http://schemas.openxmlformats.org/officeDocument/2006/relationships/theme" Target="/ppt/slideMasters/theme/theme1.xml" Id="Rc7bcf98c634547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54385ca55948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dfa6528254e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972473da547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66fe2840246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5e4b383c44c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471357b974c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17e50ee4c43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2373eac6d48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M2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M2 REVISJON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2 838 242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257 739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1 109 263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RØVIK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Julsundvegen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933 831 086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