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eb8f95dfd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679f8b550451b"/>
  </p:sldMasterIdLst>
  <p:sldIdLst>
    <p:sldId xmlns:r="http://schemas.openxmlformats.org/officeDocument/2006/relationships" id="256" r:id="Reb01fe8731344730"/>
    <p:sldId xmlns:r="http://schemas.openxmlformats.org/officeDocument/2006/relationships" id="257" r:id="Rda319bda8ba8429a"/>
    <p:sldId xmlns:r="http://schemas.openxmlformats.org/officeDocument/2006/relationships" id="258" r:id="R727098324bf14b7c"/>
    <p:sldId xmlns:r="http://schemas.openxmlformats.org/officeDocument/2006/relationships" id="259" r:id="Rfdcbdab3c08a4a7a"/>
    <p:sldId xmlns:r="http://schemas.openxmlformats.org/officeDocument/2006/relationships" id="260" r:id="Rb93125810ca44683"/>
    <p:sldId xmlns:r="http://schemas.openxmlformats.org/officeDocument/2006/relationships" id="261" r:id="R00887bceb94348a2"/>
    <p:sldId xmlns:r="http://schemas.openxmlformats.org/officeDocument/2006/relationships" id="262" r:id="R84e4d6a5ddff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679f8b550451b" /><Relationship Type="http://schemas.openxmlformats.org/officeDocument/2006/relationships/slide" Target="/ppt/slides/slide1.xml" Id="Reb01fe8731344730" /><Relationship Type="http://schemas.openxmlformats.org/officeDocument/2006/relationships/slide" Target="/ppt/slides/slide2.xml" Id="Rda319bda8ba8429a" /><Relationship Type="http://schemas.openxmlformats.org/officeDocument/2006/relationships/slide" Target="/ppt/slides/slide3.xml" Id="R727098324bf14b7c" /><Relationship Type="http://schemas.openxmlformats.org/officeDocument/2006/relationships/slide" Target="/ppt/slides/slide4.xml" Id="Rfdcbdab3c08a4a7a" /><Relationship Type="http://schemas.openxmlformats.org/officeDocument/2006/relationships/slide" Target="/ppt/slides/slide5.xml" Id="Rb93125810ca44683" /><Relationship Type="http://schemas.openxmlformats.org/officeDocument/2006/relationships/slide" Target="/ppt/slides/slide6.xml" Id="R00887bceb94348a2" /><Relationship Type="http://schemas.openxmlformats.org/officeDocument/2006/relationships/slide" Target="/ppt/slides/slide7.xml" Id="R84e4d6a5ddff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1f655a651249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ef0a26488427e" /><Relationship Type="http://schemas.openxmlformats.org/officeDocument/2006/relationships/theme" Target="/ppt/slideMasters/theme/theme1.xml" Id="R088b548764b3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ef0a26488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f70103494f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be46873a14c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cc94df2f1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b0b0f073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20870eb21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61e6c509b4d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0c99b89a7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A&amp;S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A&amp;S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739 675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1 278 033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BRØTO NERENG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ROAR NERENG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Åsbrekka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A&amp;S PARTNERS AS</a:t>
            </a:r>
          </a:p>
        </p:txBody>
      </p:sp>
    </p:spTree>
  </p:cSld>
  <p:clrMapOvr>
    <a:masterClrMapping xmlns:a="http://schemas.openxmlformats.org/drawingml/2006/main"/>
  </p:clrMapOvr>
</p:sld>
</file>