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97b800af7e40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fc1159af25491b"/>
  </p:sldMasterIdLst>
  <p:sldIdLst>
    <p:sldId xmlns:r="http://schemas.openxmlformats.org/officeDocument/2006/relationships" id="256" r:id="R04d0901ca2494ad5"/>
    <p:sldId xmlns:r="http://schemas.openxmlformats.org/officeDocument/2006/relationships" id="257" r:id="Rce7479e3ec54498d"/>
    <p:sldId xmlns:r="http://schemas.openxmlformats.org/officeDocument/2006/relationships" id="258" r:id="R864663dc479242e3"/>
    <p:sldId xmlns:r="http://schemas.openxmlformats.org/officeDocument/2006/relationships" id="259" r:id="Rb96371e1cac9486d"/>
    <p:sldId xmlns:r="http://schemas.openxmlformats.org/officeDocument/2006/relationships" id="260" r:id="Rfb6a2d634cb64d00"/>
    <p:sldId xmlns:r="http://schemas.openxmlformats.org/officeDocument/2006/relationships" id="261" r:id="R9672d42712b64d9b"/>
    <p:sldId xmlns:r="http://schemas.openxmlformats.org/officeDocument/2006/relationships" id="262" r:id="Rff46bced8cf443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fc1159af25491b" /><Relationship Type="http://schemas.openxmlformats.org/officeDocument/2006/relationships/slide" Target="/ppt/slides/slide1.xml" Id="R04d0901ca2494ad5" /><Relationship Type="http://schemas.openxmlformats.org/officeDocument/2006/relationships/slide" Target="/ppt/slides/slide2.xml" Id="Rce7479e3ec54498d" /><Relationship Type="http://schemas.openxmlformats.org/officeDocument/2006/relationships/slide" Target="/ppt/slides/slide3.xml" Id="R864663dc479242e3" /><Relationship Type="http://schemas.openxmlformats.org/officeDocument/2006/relationships/slide" Target="/ppt/slides/slide4.xml" Id="Rb96371e1cac9486d" /><Relationship Type="http://schemas.openxmlformats.org/officeDocument/2006/relationships/slide" Target="/ppt/slides/slide5.xml" Id="Rfb6a2d634cb64d00" /><Relationship Type="http://schemas.openxmlformats.org/officeDocument/2006/relationships/slide" Target="/ppt/slides/slide6.xml" Id="R9672d42712b64d9b" /><Relationship Type="http://schemas.openxmlformats.org/officeDocument/2006/relationships/slide" Target="/ppt/slides/slide7.xml" Id="Rff46bced8cf443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3420397ddf4a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11b520ca5d4851" /><Relationship Type="http://schemas.openxmlformats.org/officeDocument/2006/relationships/theme" Target="/ppt/slideMasters/theme/theme1.xml" Id="Rd992cd421f364f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11b520ca5d48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94a0cd38d047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d46bada5d64b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4a0f2346b74f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970bc4b1b04c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5fc513051746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c2ad04d2fe45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c1fe8d8c6b4d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LIMAR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−272 058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4 205 138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50 861 592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50 884 239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MAURITZ-ARNE OLAISEN TALSETH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Mauritz-Arne Olaisen Talseth, Holbergs gate 23A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7015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933 877 671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LIMAR AS</a:t>
            </a:r>
          </a:p>
        </p:txBody>
      </p:sp>
    </p:spTree>
  </p:cSld>
  <p:clrMapOvr>
    <a:masterClrMapping xmlns:a="http://schemas.openxmlformats.org/drawingml/2006/main"/>
  </p:clrMapOvr>
</p:sld>
</file>