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a31bd1eab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245b34b084588"/>
  </p:sldMasterIdLst>
  <p:sldIdLst>
    <p:sldId xmlns:r="http://schemas.openxmlformats.org/officeDocument/2006/relationships" id="256" r:id="Ra9caa1ba02484984"/>
    <p:sldId xmlns:r="http://schemas.openxmlformats.org/officeDocument/2006/relationships" id="257" r:id="R46423ff87e264716"/>
    <p:sldId xmlns:r="http://schemas.openxmlformats.org/officeDocument/2006/relationships" id="258" r:id="R09f514d586b54a04"/>
    <p:sldId xmlns:r="http://schemas.openxmlformats.org/officeDocument/2006/relationships" id="259" r:id="R834359cc06054350"/>
    <p:sldId xmlns:r="http://schemas.openxmlformats.org/officeDocument/2006/relationships" id="260" r:id="Rd9f4323c88a24b29"/>
    <p:sldId xmlns:r="http://schemas.openxmlformats.org/officeDocument/2006/relationships" id="261" r:id="Ra73d307d9c02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245b34b084588" /><Relationship Type="http://schemas.openxmlformats.org/officeDocument/2006/relationships/slide" Target="/ppt/slides/slide1.xml" Id="Ra9caa1ba02484984" /><Relationship Type="http://schemas.openxmlformats.org/officeDocument/2006/relationships/slide" Target="/ppt/slides/slide2.xml" Id="R46423ff87e264716" /><Relationship Type="http://schemas.openxmlformats.org/officeDocument/2006/relationships/slide" Target="/ppt/slides/slide3.xml" Id="R09f514d586b54a04" /><Relationship Type="http://schemas.openxmlformats.org/officeDocument/2006/relationships/slide" Target="/ppt/slides/slide4.xml" Id="R834359cc06054350" /><Relationship Type="http://schemas.openxmlformats.org/officeDocument/2006/relationships/slide" Target="/ppt/slides/slide5.xml" Id="Rd9f4323c88a24b29" /><Relationship Type="http://schemas.openxmlformats.org/officeDocument/2006/relationships/slide" Target="/ppt/slides/slide6.xml" Id="Ra73d307d9c02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f88187ccb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4b5f4a8704f30" /><Relationship Type="http://schemas.openxmlformats.org/officeDocument/2006/relationships/theme" Target="/ppt/slideMasters/theme/theme1.xml" Id="R99d8c0661fa1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4b5f4a870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57da5c78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18dd4517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4efd55c3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065ccac449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41938343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4c594069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