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091f4257447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f2657dc754200"/>
  </p:sldMasterIdLst>
  <p:sldIdLst>
    <p:sldId xmlns:r="http://schemas.openxmlformats.org/officeDocument/2006/relationships" id="256" r:id="Rcc82dcfda8364bc2"/>
    <p:sldId xmlns:r="http://schemas.openxmlformats.org/officeDocument/2006/relationships" id="257" r:id="Rafd0155c67c04811"/>
    <p:sldId xmlns:r="http://schemas.openxmlformats.org/officeDocument/2006/relationships" id="258" r:id="Rbcdae2a326d04443"/>
    <p:sldId xmlns:r="http://schemas.openxmlformats.org/officeDocument/2006/relationships" id="259" r:id="Rdbb394bb52c04ca3"/>
    <p:sldId xmlns:r="http://schemas.openxmlformats.org/officeDocument/2006/relationships" id="260" r:id="R02d141c5299440de"/>
    <p:sldId xmlns:r="http://schemas.openxmlformats.org/officeDocument/2006/relationships" id="261" r:id="R5e93ce71001f4819"/>
    <p:sldId xmlns:r="http://schemas.openxmlformats.org/officeDocument/2006/relationships" id="262" r:id="R4e58a4a57c39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f2657dc754200" /><Relationship Type="http://schemas.openxmlformats.org/officeDocument/2006/relationships/slide" Target="/ppt/slides/slide1.xml" Id="Rcc82dcfda8364bc2" /><Relationship Type="http://schemas.openxmlformats.org/officeDocument/2006/relationships/slide" Target="/ppt/slides/slide2.xml" Id="Rafd0155c67c04811" /><Relationship Type="http://schemas.openxmlformats.org/officeDocument/2006/relationships/slide" Target="/ppt/slides/slide3.xml" Id="Rbcdae2a326d04443" /><Relationship Type="http://schemas.openxmlformats.org/officeDocument/2006/relationships/slide" Target="/ppt/slides/slide4.xml" Id="Rdbb394bb52c04ca3" /><Relationship Type="http://schemas.openxmlformats.org/officeDocument/2006/relationships/slide" Target="/ppt/slides/slide5.xml" Id="R02d141c5299440de" /><Relationship Type="http://schemas.openxmlformats.org/officeDocument/2006/relationships/slide" Target="/ppt/slides/slide6.xml" Id="R5e93ce71001f4819" /><Relationship Type="http://schemas.openxmlformats.org/officeDocument/2006/relationships/slide" Target="/ppt/slides/slide7.xml" Id="R4e58a4a57c39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dd02034c4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459bbc39a46ea" /><Relationship Type="http://schemas.openxmlformats.org/officeDocument/2006/relationships/theme" Target="/ppt/slideMasters/theme/theme1.xml" Id="R7c03bfe7a03a4c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8459bbc39a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ae6a35c53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c8f16cfd74d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cd4c45749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39f567e7e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823ccd15c41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739cfc17a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99f381ce2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HEILHORNET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HEILHORNET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HEILHORNET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HEILHORNET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HEILHORNET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HEILHORNET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−42 835 934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293 555 063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303 559 249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HEILHORNET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HALLBJØRN BERG-HANSEN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HEILHORNET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Fustvassvegen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8664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933 985 040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HEILHORNET INVEST AS</a:t>
            </a:r>
          </a:p>
        </p:txBody>
      </p:sp>
    </p:spTree>
  </p:cSld>
  <p:clrMapOvr>
    <a:masterClrMapping xmlns:a="http://schemas.openxmlformats.org/drawingml/2006/main"/>
  </p:clrMapOvr>
</p:sld>
</file>