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3408be7d9334f5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1aedee699d04818"/>
  </p:sldMasterIdLst>
  <p:sldIdLst>
    <p:sldId xmlns:r="http://schemas.openxmlformats.org/officeDocument/2006/relationships" id="256" r:id="R3cfea68779944ece"/>
    <p:sldId xmlns:r="http://schemas.openxmlformats.org/officeDocument/2006/relationships" id="257" r:id="Rdc1f030ddbc24f96"/>
    <p:sldId xmlns:r="http://schemas.openxmlformats.org/officeDocument/2006/relationships" id="258" r:id="R1430318b16eb4459"/>
    <p:sldId xmlns:r="http://schemas.openxmlformats.org/officeDocument/2006/relationships" id="259" r:id="Re05bca96c6d64d76"/>
    <p:sldId xmlns:r="http://schemas.openxmlformats.org/officeDocument/2006/relationships" id="260" r:id="Rca0cbc5462e4442e"/>
    <p:sldId xmlns:r="http://schemas.openxmlformats.org/officeDocument/2006/relationships" id="261" r:id="R6323319515e04d4a"/>
    <p:sldId xmlns:r="http://schemas.openxmlformats.org/officeDocument/2006/relationships" id="262" r:id="R19d2a798cad240a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aedee699d04818" /><Relationship Type="http://schemas.openxmlformats.org/officeDocument/2006/relationships/slide" Target="/ppt/slides/slide1.xml" Id="R3cfea68779944ece" /><Relationship Type="http://schemas.openxmlformats.org/officeDocument/2006/relationships/slide" Target="/ppt/slides/slide2.xml" Id="Rdc1f030ddbc24f96" /><Relationship Type="http://schemas.openxmlformats.org/officeDocument/2006/relationships/slide" Target="/ppt/slides/slide3.xml" Id="R1430318b16eb4459" /><Relationship Type="http://schemas.openxmlformats.org/officeDocument/2006/relationships/slide" Target="/ppt/slides/slide4.xml" Id="Re05bca96c6d64d76" /><Relationship Type="http://schemas.openxmlformats.org/officeDocument/2006/relationships/slide" Target="/ppt/slides/slide5.xml" Id="Rca0cbc5462e4442e" /><Relationship Type="http://schemas.openxmlformats.org/officeDocument/2006/relationships/slide" Target="/ppt/slides/slide6.xml" Id="R6323319515e04d4a" /><Relationship Type="http://schemas.openxmlformats.org/officeDocument/2006/relationships/slide" Target="/ppt/slides/slide7.xml" Id="R19d2a798cad240a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ebf39875424e5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f5065bf8654120" /><Relationship Type="http://schemas.openxmlformats.org/officeDocument/2006/relationships/theme" Target="/ppt/slideMasters/theme/theme1.xml" Id="R5740adace9a44ca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8f5065bf865412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c5a9cffe03409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4d857375a74de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05af139ef7416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ebd58d0c2d4e8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0d24e26c2e4ee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58aa0ef3224d1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6d232646f5430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SNBH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SNBH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SNBH INVEST AS ble etablert [år] og holder til i Mosjøen.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SNBH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SNBH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SNBH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−59 784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−9 219 679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60 945 958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64 951 274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SNBH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SINDRE NYGÅRD BERG-HANSEN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SNBH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Hellfjellvegen 224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8664 Mosjøen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933 985 059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SNBH INVEST AS</a:t>
            </a:r>
          </a:p>
        </p:txBody>
      </p:sp>
    </p:spTree>
  </p:cSld>
  <p:clrMapOvr>
    <a:masterClrMapping xmlns:a="http://schemas.openxmlformats.org/drawingml/2006/main"/>
  </p:clrMapOvr>
</p:sld>
</file>