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ab18fc2df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a81682bcf49d4"/>
  </p:sldMasterIdLst>
  <p:sldIdLst>
    <p:sldId xmlns:r="http://schemas.openxmlformats.org/officeDocument/2006/relationships" id="256" r:id="R430f69ef4a434309"/>
    <p:sldId xmlns:r="http://schemas.openxmlformats.org/officeDocument/2006/relationships" id="257" r:id="R7a1e40a7939c415b"/>
    <p:sldId xmlns:r="http://schemas.openxmlformats.org/officeDocument/2006/relationships" id="258" r:id="R1a8c7cc53c814762"/>
    <p:sldId xmlns:r="http://schemas.openxmlformats.org/officeDocument/2006/relationships" id="259" r:id="R087592f8e501490c"/>
    <p:sldId xmlns:r="http://schemas.openxmlformats.org/officeDocument/2006/relationships" id="260" r:id="Rda1252e8e54540f2"/>
    <p:sldId xmlns:r="http://schemas.openxmlformats.org/officeDocument/2006/relationships" id="261" r:id="R4d0d746aeb214e47"/>
    <p:sldId xmlns:r="http://schemas.openxmlformats.org/officeDocument/2006/relationships" id="262" r:id="Rcea0747d5b92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a81682bcf49d4" /><Relationship Type="http://schemas.openxmlformats.org/officeDocument/2006/relationships/slide" Target="/ppt/slides/slide1.xml" Id="R430f69ef4a434309" /><Relationship Type="http://schemas.openxmlformats.org/officeDocument/2006/relationships/slide" Target="/ppt/slides/slide2.xml" Id="R7a1e40a7939c415b" /><Relationship Type="http://schemas.openxmlformats.org/officeDocument/2006/relationships/slide" Target="/ppt/slides/slide3.xml" Id="R1a8c7cc53c814762" /><Relationship Type="http://schemas.openxmlformats.org/officeDocument/2006/relationships/slide" Target="/ppt/slides/slide4.xml" Id="R087592f8e501490c" /><Relationship Type="http://schemas.openxmlformats.org/officeDocument/2006/relationships/slide" Target="/ppt/slides/slide5.xml" Id="Rda1252e8e54540f2" /><Relationship Type="http://schemas.openxmlformats.org/officeDocument/2006/relationships/slide" Target="/ppt/slides/slide6.xml" Id="R4d0d746aeb214e47" /><Relationship Type="http://schemas.openxmlformats.org/officeDocument/2006/relationships/slide" Target="/ppt/slides/slide7.xml" Id="Rcea0747d5b92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63261686d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9c0c189a47fd" /><Relationship Type="http://schemas.openxmlformats.org/officeDocument/2006/relationships/theme" Target="/ppt/slideMasters/theme/theme1.xml" Id="R48a16f309298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09c0c189a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787961b7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421505d54a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74b1396d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ac34ece75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876380b1448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ff272767f4b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65fd4707b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GRANLID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GRANLID INVEST AS ble etablert [år] og holder til i Hattfjelldal.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−9 204 874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52 292 699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58 921 314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BERG-HANSEN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Krutfjellveien 336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8695 Hattfjelldal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933 985 075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