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a4c8f8109c42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2dc55a1d334071"/>
  </p:sldMasterIdLst>
  <p:sldIdLst>
    <p:sldId xmlns:r="http://schemas.openxmlformats.org/officeDocument/2006/relationships" id="256" r:id="R1dc82bf505f44c23"/>
    <p:sldId xmlns:r="http://schemas.openxmlformats.org/officeDocument/2006/relationships" id="257" r:id="R595adeef2d1845f5"/>
    <p:sldId xmlns:r="http://schemas.openxmlformats.org/officeDocument/2006/relationships" id="258" r:id="R273fc9309a9c4dca"/>
    <p:sldId xmlns:r="http://schemas.openxmlformats.org/officeDocument/2006/relationships" id="259" r:id="Rfef90012349b4600"/>
    <p:sldId xmlns:r="http://schemas.openxmlformats.org/officeDocument/2006/relationships" id="260" r:id="R4b9a61a92bfd4b19"/>
    <p:sldId xmlns:r="http://schemas.openxmlformats.org/officeDocument/2006/relationships" id="261" r:id="R234b3a5bf5e04d86"/>
    <p:sldId xmlns:r="http://schemas.openxmlformats.org/officeDocument/2006/relationships" id="262" r:id="R4b2b9e95fe8c48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2dc55a1d334071" /><Relationship Type="http://schemas.openxmlformats.org/officeDocument/2006/relationships/slide" Target="/ppt/slides/slide1.xml" Id="R1dc82bf505f44c23" /><Relationship Type="http://schemas.openxmlformats.org/officeDocument/2006/relationships/slide" Target="/ppt/slides/slide2.xml" Id="R595adeef2d1845f5" /><Relationship Type="http://schemas.openxmlformats.org/officeDocument/2006/relationships/slide" Target="/ppt/slides/slide3.xml" Id="R273fc9309a9c4dca" /><Relationship Type="http://schemas.openxmlformats.org/officeDocument/2006/relationships/slide" Target="/ppt/slides/slide4.xml" Id="Rfef90012349b4600" /><Relationship Type="http://schemas.openxmlformats.org/officeDocument/2006/relationships/slide" Target="/ppt/slides/slide5.xml" Id="R4b9a61a92bfd4b19" /><Relationship Type="http://schemas.openxmlformats.org/officeDocument/2006/relationships/slide" Target="/ppt/slides/slide6.xml" Id="R234b3a5bf5e04d86" /><Relationship Type="http://schemas.openxmlformats.org/officeDocument/2006/relationships/slide" Target="/ppt/slides/slide7.xml" Id="R4b2b9e95fe8c48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46141964f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46167199448a4" /><Relationship Type="http://schemas.openxmlformats.org/officeDocument/2006/relationships/theme" Target="/ppt/slideMasters/theme/theme1.xml" Id="R14de1590f1654d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146167199448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2889389c0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696a23aa6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30c6ba56a40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59e4cdf2e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02ca47ba4b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772f05475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cb49295da47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HK-HOLDING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HK-HOLDING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3 750 914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203 750 914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204 325 267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KOLBERG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1830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933 985 873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HK-HOLDING AS</a:t>
            </a:r>
          </a:p>
        </p:txBody>
      </p:sp>
    </p:spTree>
  </p:cSld>
  <p:clrMapOvr>
    <a:masterClrMapping xmlns:a="http://schemas.openxmlformats.org/drawingml/2006/main"/>
  </p:clrMapOvr>
</p:sld>
</file>