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a37dd047c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c8655ac464a0a"/>
  </p:sldMasterIdLst>
  <p:sldIdLst>
    <p:sldId xmlns:r="http://schemas.openxmlformats.org/officeDocument/2006/relationships" id="256" r:id="R7636969d3d7d4d6b"/>
    <p:sldId xmlns:r="http://schemas.openxmlformats.org/officeDocument/2006/relationships" id="257" r:id="R684a9034fa2f45e7"/>
    <p:sldId xmlns:r="http://schemas.openxmlformats.org/officeDocument/2006/relationships" id="258" r:id="R063f59f4333c4771"/>
    <p:sldId xmlns:r="http://schemas.openxmlformats.org/officeDocument/2006/relationships" id="259" r:id="R910c7825bfde4ac9"/>
    <p:sldId xmlns:r="http://schemas.openxmlformats.org/officeDocument/2006/relationships" id="260" r:id="R42499e60320044cd"/>
    <p:sldId xmlns:r="http://schemas.openxmlformats.org/officeDocument/2006/relationships" id="261" r:id="Rde4a9ba1b43b4afc"/>
    <p:sldId xmlns:r="http://schemas.openxmlformats.org/officeDocument/2006/relationships" id="262" r:id="Rabc3bb6d5fd941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c8655ac464a0a" /><Relationship Type="http://schemas.openxmlformats.org/officeDocument/2006/relationships/slide" Target="/ppt/slides/slide1.xml" Id="R7636969d3d7d4d6b" /><Relationship Type="http://schemas.openxmlformats.org/officeDocument/2006/relationships/slide" Target="/ppt/slides/slide2.xml" Id="R684a9034fa2f45e7" /><Relationship Type="http://schemas.openxmlformats.org/officeDocument/2006/relationships/slide" Target="/ppt/slides/slide3.xml" Id="R063f59f4333c4771" /><Relationship Type="http://schemas.openxmlformats.org/officeDocument/2006/relationships/slide" Target="/ppt/slides/slide4.xml" Id="R910c7825bfde4ac9" /><Relationship Type="http://schemas.openxmlformats.org/officeDocument/2006/relationships/slide" Target="/ppt/slides/slide5.xml" Id="R42499e60320044cd" /><Relationship Type="http://schemas.openxmlformats.org/officeDocument/2006/relationships/slide" Target="/ppt/slides/slide6.xml" Id="Rde4a9ba1b43b4afc" /><Relationship Type="http://schemas.openxmlformats.org/officeDocument/2006/relationships/slide" Target="/ppt/slides/slide7.xml" Id="Rabc3bb6d5fd941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67c5e4acc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1dbd9355446f" /><Relationship Type="http://schemas.openxmlformats.org/officeDocument/2006/relationships/theme" Target="/ppt/slideMasters/theme/theme1.xml" Id="Rad06363cb2a3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bb1dbd9355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8eeaa6d4e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405808ea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93dafe58a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a75b08355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aa08c16d2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b89d33de3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5d4ec4190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70 948 541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71 343 302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DEVOLD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Ombergveien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934 025 490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MIKLA INVEST AS</a:t>
            </a:r>
          </a:p>
        </p:txBody>
      </p:sp>
    </p:spTree>
  </p:cSld>
  <p:clrMapOvr>
    <a:masterClrMapping xmlns:a="http://schemas.openxmlformats.org/drawingml/2006/main"/>
  </p:clrMapOvr>
</p:sld>
</file>