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b334067b19e4f3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c1a54ac4c374234"/>
  </p:sldMasterIdLst>
  <p:sldIdLst>
    <p:sldId xmlns:r="http://schemas.openxmlformats.org/officeDocument/2006/relationships" id="256" r:id="Rbaba6148544e4d99"/>
    <p:sldId xmlns:r="http://schemas.openxmlformats.org/officeDocument/2006/relationships" id="257" r:id="R346a032634c44dc0"/>
    <p:sldId xmlns:r="http://schemas.openxmlformats.org/officeDocument/2006/relationships" id="258" r:id="Rd5f44c108f1946a7"/>
    <p:sldId xmlns:r="http://schemas.openxmlformats.org/officeDocument/2006/relationships" id="259" r:id="R60557d942f874cf9"/>
    <p:sldId xmlns:r="http://schemas.openxmlformats.org/officeDocument/2006/relationships" id="260" r:id="R835a2259f8e74058"/>
    <p:sldId xmlns:r="http://schemas.openxmlformats.org/officeDocument/2006/relationships" id="261" r:id="Rc60440f9ebaf442c"/>
    <p:sldId xmlns:r="http://schemas.openxmlformats.org/officeDocument/2006/relationships" id="262" r:id="R3ed2f75027c3418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c1a54ac4c374234" /><Relationship Type="http://schemas.openxmlformats.org/officeDocument/2006/relationships/slide" Target="/ppt/slides/slide1.xml" Id="Rbaba6148544e4d99" /><Relationship Type="http://schemas.openxmlformats.org/officeDocument/2006/relationships/slide" Target="/ppt/slides/slide2.xml" Id="R346a032634c44dc0" /><Relationship Type="http://schemas.openxmlformats.org/officeDocument/2006/relationships/slide" Target="/ppt/slides/slide3.xml" Id="Rd5f44c108f1946a7" /><Relationship Type="http://schemas.openxmlformats.org/officeDocument/2006/relationships/slide" Target="/ppt/slides/slide4.xml" Id="R60557d942f874cf9" /><Relationship Type="http://schemas.openxmlformats.org/officeDocument/2006/relationships/slide" Target="/ppt/slides/slide5.xml" Id="R835a2259f8e74058" /><Relationship Type="http://schemas.openxmlformats.org/officeDocument/2006/relationships/slide" Target="/ppt/slides/slide6.xml" Id="Rc60440f9ebaf442c" /><Relationship Type="http://schemas.openxmlformats.org/officeDocument/2006/relationships/slide" Target="/ppt/slides/slide7.xml" Id="R3ed2f75027c3418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396bcb80b1b4cc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2982beaceb4d69" /><Relationship Type="http://schemas.openxmlformats.org/officeDocument/2006/relationships/theme" Target="/ppt/slideMasters/theme/theme1.xml" Id="Re2b32a4cd82948d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f2982beaceb4d6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885820547f466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6bd2c9536346a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8db3c0508b454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3d7dc5a48b49e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b574e8bf4f4b3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d17ccfd326459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33a95a1b4b4f9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XPARTNERS NORWAY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XPARTNERS NORWAY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XPARTNERS NORWAY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XPARTNERS NORWAY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XPARTNERS NORWAY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XPARTNERS NORWAY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2 609 000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−1 733 288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−3 402 529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252 130 613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1 480 146 768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XPARTNERS NORWAY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XPARTNERS GROUP AB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XPARTNERS NORWAY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Parkveien 53B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934 045 181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XPARTNERS NORWAY HOLDING AS</a:t>
            </a:r>
          </a:p>
        </p:txBody>
      </p:sp>
    </p:spTree>
  </p:cSld>
  <p:clrMapOvr>
    <a:masterClrMapping xmlns:a="http://schemas.openxmlformats.org/drawingml/2006/main"/>
  </p:clrMapOvr>
</p:sld>
</file>