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311082761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8482596504a4d"/>
  </p:sldMasterIdLst>
  <p:sldIdLst>
    <p:sldId xmlns:r="http://schemas.openxmlformats.org/officeDocument/2006/relationships" id="256" r:id="R5686707c80334b67"/>
    <p:sldId xmlns:r="http://schemas.openxmlformats.org/officeDocument/2006/relationships" id="257" r:id="Rfa75320dce804749"/>
    <p:sldId xmlns:r="http://schemas.openxmlformats.org/officeDocument/2006/relationships" id="258" r:id="R5c409a41542a4158"/>
    <p:sldId xmlns:r="http://schemas.openxmlformats.org/officeDocument/2006/relationships" id="259" r:id="R415388769bf043a9"/>
    <p:sldId xmlns:r="http://schemas.openxmlformats.org/officeDocument/2006/relationships" id="260" r:id="R64e3aaa2df4545a4"/>
    <p:sldId xmlns:r="http://schemas.openxmlformats.org/officeDocument/2006/relationships" id="261" r:id="R53c14442f6fa48c7"/>
    <p:sldId xmlns:r="http://schemas.openxmlformats.org/officeDocument/2006/relationships" id="262" r:id="R1fc94242ddc4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8482596504a4d" /><Relationship Type="http://schemas.openxmlformats.org/officeDocument/2006/relationships/slide" Target="/ppt/slides/slide1.xml" Id="R5686707c80334b67" /><Relationship Type="http://schemas.openxmlformats.org/officeDocument/2006/relationships/slide" Target="/ppt/slides/slide2.xml" Id="Rfa75320dce804749" /><Relationship Type="http://schemas.openxmlformats.org/officeDocument/2006/relationships/slide" Target="/ppt/slides/slide3.xml" Id="R5c409a41542a4158" /><Relationship Type="http://schemas.openxmlformats.org/officeDocument/2006/relationships/slide" Target="/ppt/slides/slide4.xml" Id="R415388769bf043a9" /><Relationship Type="http://schemas.openxmlformats.org/officeDocument/2006/relationships/slide" Target="/ppt/slides/slide5.xml" Id="R64e3aaa2df4545a4" /><Relationship Type="http://schemas.openxmlformats.org/officeDocument/2006/relationships/slide" Target="/ppt/slides/slide6.xml" Id="R53c14442f6fa48c7" /><Relationship Type="http://schemas.openxmlformats.org/officeDocument/2006/relationships/slide" Target="/ppt/slides/slide7.xml" Id="R1fc94242ddc4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5dff831e2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703bba934e7b" /><Relationship Type="http://schemas.openxmlformats.org/officeDocument/2006/relationships/theme" Target="/ppt/slideMasters/theme/theme1.xml" Id="R747dcdd3fc05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9703bba93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b4a4615f1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fdc577d7e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3f76bef8e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3a5a7bca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4479aaf0e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9cbb8c76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11036f0f94e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KAJKRI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4 504 492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HELGE GRESSETH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934 054 881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