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89dc44dc1141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6d488155af4b46"/>
  </p:sldMasterIdLst>
  <p:sldIdLst>
    <p:sldId xmlns:r="http://schemas.openxmlformats.org/officeDocument/2006/relationships" id="256" r:id="Re349a6f291fa4bc5"/>
    <p:sldId xmlns:r="http://schemas.openxmlformats.org/officeDocument/2006/relationships" id="257" r:id="R23b9829a4cc54fdd"/>
    <p:sldId xmlns:r="http://schemas.openxmlformats.org/officeDocument/2006/relationships" id="258" r:id="R1b26dc05e2c5415b"/>
    <p:sldId xmlns:r="http://schemas.openxmlformats.org/officeDocument/2006/relationships" id="259" r:id="R170a7e6903974cc8"/>
    <p:sldId xmlns:r="http://schemas.openxmlformats.org/officeDocument/2006/relationships" id="260" r:id="R50cc07e1a8ec4db1"/>
    <p:sldId xmlns:r="http://schemas.openxmlformats.org/officeDocument/2006/relationships" id="261" r:id="Ra49488ed42344770"/>
    <p:sldId xmlns:r="http://schemas.openxmlformats.org/officeDocument/2006/relationships" id="262" r:id="R50c0d532765d4d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d488155af4b46" /><Relationship Type="http://schemas.openxmlformats.org/officeDocument/2006/relationships/slide" Target="/ppt/slides/slide1.xml" Id="Re349a6f291fa4bc5" /><Relationship Type="http://schemas.openxmlformats.org/officeDocument/2006/relationships/slide" Target="/ppt/slides/slide2.xml" Id="R23b9829a4cc54fdd" /><Relationship Type="http://schemas.openxmlformats.org/officeDocument/2006/relationships/slide" Target="/ppt/slides/slide3.xml" Id="R1b26dc05e2c5415b" /><Relationship Type="http://schemas.openxmlformats.org/officeDocument/2006/relationships/slide" Target="/ppt/slides/slide4.xml" Id="R170a7e6903974cc8" /><Relationship Type="http://schemas.openxmlformats.org/officeDocument/2006/relationships/slide" Target="/ppt/slides/slide5.xml" Id="R50cc07e1a8ec4db1" /><Relationship Type="http://schemas.openxmlformats.org/officeDocument/2006/relationships/slide" Target="/ppt/slides/slide6.xml" Id="Ra49488ed42344770" /><Relationship Type="http://schemas.openxmlformats.org/officeDocument/2006/relationships/slide" Target="/ppt/slides/slide7.xml" Id="R50c0d532765d4d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d23bfac2a43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1ecbbd9954056" /><Relationship Type="http://schemas.openxmlformats.org/officeDocument/2006/relationships/theme" Target="/ppt/slideMasters/theme/theme1.xml" Id="R9c2962bdd1bb49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61ecbbd99540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c3f54d27f49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b6504a16848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048c05bdd48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2a4dd6eb946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a524e720d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266444fdf4b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03a476c7c4f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OBOS AKSJEINVESTERINGER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OBOS AKSJEINVESTERINGER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−11 344 990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422 320 303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4 330 382 233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4 621 760 909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OBOS BBL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934 070 119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