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bdcc6af5db4e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7d7cc88022480e"/>
  </p:sldMasterIdLst>
  <p:sldIdLst>
    <p:sldId xmlns:r="http://schemas.openxmlformats.org/officeDocument/2006/relationships" id="256" r:id="R3d7be7e675704084"/>
    <p:sldId xmlns:r="http://schemas.openxmlformats.org/officeDocument/2006/relationships" id="257" r:id="R011f0b830a364bd9"/>
    <p:sldId xmlns:r="http://schemas.openxmlformats.org/officeDocument/2006/relationships" id="258" r:id="Ra22fdd5fb4a1468b"/>
    <p:sldId xmlns:r="http://schemas.openxmlformats.org/officeDocument/2006/relationships" id="259" r:id="Re59bd80708a04a1a"/>
    <p:sldId xmlns:r="http://schemas.openxmlformats.org/officeDocument/2006/relationships" id="260" r:id="R835d425d5a90460e"/>
    <p:sldId xmlns:r="http://schemas.openxmlformats.org/officeDocument/2006/relationships" id="261" r:id="Rd7213e326adb49ce"/>
    <p:sldId xmlns:r="http://schemas.openxmlformats.org/officeDocument/2006/relationships" id="262" r:id="R7b5c37d3b68045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7d7cc88022480e" /><Relationship Type="http://schemas.openxmlformats.org/officeDocument/2006/relationships/slide" Target="/ppt/slides/slide1.xml" Id="R3d7be7e675704084" /><Relationship Type="http://schemas.openxmlformats.org/officeDocument/2006/relationships/slide" Target="/ppt/slides/slide2.xml" Id="R011f0b830a364bd9" /><Relationship Type="http://schemas.openxmlformats.org/officeDocument/2006/relationships/slide" Target="/ppt/slides/slide3.xml" Id="Ra22fdd5fb4a1468b" /><Relationship Type="http://schemas.openxmlformats.org/officeDocument/2006/relationships/slide" Target="/ppt/slides/slide4.xml" Id="Re59bd80708a04a1a" /><Relationship Type="http://schemas.openxmlformats.org/officeDocument/2006/relationships/slide" Target="/ppt/slides/slide5.xml" Id="R835d425d5a90460e" /><Relationship Type="http://schemas.openxmlformats.org/officeDocument/2006/relationships/slide" Target="/ppt/slides/slide6.xml" Id="Rd7213e326adb49ce" /><Relationship Type="http://schemas.openxmlformats.org/officeDocument/2006/relationships/slide" Target="/ppt/slides/slide7.xml" Id="R7b5c37d3b68045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31ef4dfe5a44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e84aee64346ab" /><Relationship Type="http://schemas.openxmlformats.org/officeDocument/2006/relationships/theme" Target="/ppt/slideMasters/theme/theme1.xml" Id="Re9bd56593eed4a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4e84aee64346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19ed9dce74f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66620907c4f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97839043d49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266f7e2ad45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0a3eeda884f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667383b3b41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93442775742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HEPSØ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HEPSØ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HEPSØ REVISJON AS ble etablert [år] og holder til i Hvam.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HEPSØ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HEPSØ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HEPSØ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2 071 350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447 364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HEPSØ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RENATE HOVLAND HEPSØ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HEPSØ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Løvebakken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2165 Hvam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934 107 616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HEPSØ REVISJON AS</a:t>
            </a:r>
          </a:p>
        </p:txBody>
      </p:sp>
    </p:spTree>
  </p:cSld>
  <p:clrMapOvr>
    <a:masterClrMapping xmlns:a="http://schemas.openxmlformats.org/drawingml/2006/main"/>
  </p:clrMapOvr>
</p:sld>
</file>