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9c83c19f6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4e85d590e4f86"/>
  </p:sldMasterIdLst>
  <p:sldIdLst>
    <p:sldId xmlns:r="http://schemas.openxmlformats.org/officeDocument/2006/relationships" id="256" r:id="R3cd451f0b0f84953"/>
    <p:sldId xmlns:r="http://schemas.openxmlformats.org/officeDocument/2006/relationships" id="257" r:id="Rbe95239cbcf44248"/>
    <p:sldId xmlns:r="http://schemas.openxmlformats.org/officeDocument/2006/relationships" id="258" r:id="Rc498cbb667ad47c9"/>
    <p:sldId xmlns:r="http://schemas.openxmlformats.org/officeDocument/2006/relationships" id="259" r:id="R8ce9e26ec1a64c2f"/>
    <p:sldId xmlns:r="http://schemas.openxmlformats.org/officeDocument/2006/relationships" id="260" r:id="R20d9f82315034c16"/>
    <p:sldId xmlns:r="http://schemas.openxmlformats.org/officeDocument/2006/relationships" id="261" r:id="R60f96e64bcc04def"/>
    <p:sldId xmlns:r="http://schemas.openxmlformats.org/officeDocument/2006/relationships" id="262" r:id="R15c7b9962b14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4e85d590e4f86" /><Relationship Type="http://schemas.openxmlformats.org/officeDocument/2006/relationships/slide" Target="/ppt/slides/slide1.xml" Id="R3cd451f0b0f84953" /><Relationship Type="http://schemas.openxmlformats.org/officeDocument/2006/relationships/slide" Target="/ppt/slides/slide2.xml" Id="Rbe95239cbcf44248" /><Relationship Type="http://schemas.openxmlformats.org/officeDocument/2006/relationships/slide" Target="/ppt/slides/slide3.xml" Id="Rc498cbb667ad47c9" /><Relationship Type="http://schemas.openxmlformats.org/officeDocument/2006/relationships/slide" Target="/ppt/slides/slide4.xml" Id="R8ce9e26ec1a64c2f" /><Relationship Type="http://schemas.openxmlformats.org/officeDocument/2006/relationships/slide" Target="/ppt/slides/slide5.xml" Id="R20d9f82315034c16" /><Relationship Type="http://schemas.openxmlformats.org/officeDocument/2006/relationships/slide" Target="/ppt/slides/slide6.xml" Id="R60f96e64bcc04def" /><Relationship Type="http://schemas.openxmlformats.org/officeDocument/2006/relationships/slide" Target="/ppt/slides/slide7.xml" Id="R15c7b9962b14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7cade03a9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0d91f5dd34d8b" /><Relationship Type="http://schemas.openxmlformats.org/officeDocument/2006/relationships/theme" Target="/ppt/slideMasters/theme/theme1.xml" Id="Rf5548f399694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0d91f5dd3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9a895a45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bb05cae6b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e096c08f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011ac44f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b649a6c8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25cdb531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0f3d6e668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320 985 828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321 556 850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SMITH SKATTUM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Sigyns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 GROUP AS</a:t>
            </a:r>
          </a:p>
        </p:txBody>
      </p:sp>
    </p:spTree>
  </p:cSld>
  <p:clrMapOvr>
    <a:masterClrMapping xmlns:a="http://schemas.openxmlformats.org/drawingml/2006/main"/>
  </p:clrMapOvr>
</p:sld>
</file>