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b03766289246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c5209a84ab4ecc"/>
  </p:sldMasterIdLst>
  <p:sldIdLst>
    <p:sldId xmlns:r="http://schemas.openxmlformats.org/officeDocument/2006/relationships" id="256" r:id="R579ff981e16445a2"/>
    <p:sldId xmlns:r="http://schemas.openxmlformats.org/officeDocument/2006/relationships" id="257" r:id="R2067e8c40b59438b"/>
    <p:sldId xmlns:r="http://schemas.openxmlformats.org/officeDocument/2006/relationships" id="258" r:id="R185bad7205b84e75"/>
    <p:sldId xmlns:r="http://schemas.openxmlformats.org/officeDocument/2006/relationships" id="259" r:id="R666b838bc4f24199"/>
    <p:sldId xmlns:r="http://schemas.openxmlformats.org/officeDocument/2006/relationships" id="260" r:id="Rccfab988d97b4570"/>
    <p:sldId xmlns:r="http://schemas.openxmlformats.org/officeDocument/2006/relationships" id="261" r:id="R1a6a09f506164801"/>
    <p:sldId xmlns:r="http://schemas.openxmlformats.org/officeDocument/2006/relationships" id="262" r:id="R5b4a7c48c01343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c5209a84ab4ecc" /><Relationship Type="http://schemas.openxmlformats.org/officeDocument/2006/relationships/slide" Target="/ppt/slides/slide1.xml" Id="R579ff981e16445a2" /><Relationship Type="http://schemas.openxmlformats.org/officeDocument/2006/relationships/slide" Target="/ppt/slides/slide2.xml" Id="R2067e8c40b59438b" /><Relationship Type="http://schemas.openxmlformats.org/officeDocument/2006/relationships/slide" Target="/ppt/slides/slide3.xml" Id="R185bad7205b84e75" /><Relationship Type="http://schemas.openxmlformats.org/officeDocument/2006/relationships/slide" Target="/ppt/slides/slide4.xml" Id="R666b838bc4f24199" /><Relationship Type="http://schemas.openxmlformats.org/officeDocument/2006/relationships/slide" Target="/ppt/slides/slide5.xml" Id="Rccfab988d97b4570" /><Relationship Type="http://schemas.openxmlformats.org/officeDocument/2006/relationships/slide" Target="/ppt/slides/slide6.xml" Id="R1a6a09f506164801" /><Relationship Type="http://schemas.openxmlformats.org/officeDocument/2006/relationships/slide" Target="/ppt/slides/slide7.xml" Id="R5b4a7c48c01343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fc4446db0e4f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e7cf73fba447e" /><Relationship Type="http://schemas.openxmlformats.org/officeDocument/2006/relationships/theme" Target="/ppt/slideMasters/theme/theme1.xml" Id="R0df985775c6b41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6e7cf73fba44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3c455be8242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959c8a1b141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db097e54240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5683ad84140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c7c47608944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6e5d098e74a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240b8016d45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SKRETTEBERG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SKRETTEBERG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SKRETTEBERG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SKRETTEBERG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SKRETTEBERG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SKRETTEBERG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1 118 363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162 109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1 139 169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1 650 446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SKRETTEBERG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 IVAR HOMESTAD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SKRETTEBERG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50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934 142 888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SKRETTEBERG REGNSKAP AS</a:t>
            </a:r>
          </a:p>
        </p:txBody>
      </p:sp>
    </p:spTree>
  </p:cSld>
  <p:clrMapOvr>
    <a:masterClrMapping xmlns:a="http://schemas.openxmlformats.org/drawingml/2006/main"/>
  </p:clrMapOvr>
</p:sld>
</file>