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3da50177d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aed1a529740fd"/>
  </p:sldMasterIdLst>
  <p:sldIdLst>
    <p:sldId xmlns:r="http://schemas.openxmlformats.org/officeDocument/2006/relationships" id="256" r:id="Rb784144578264a32"/>
    <p:sldId xmlns:r="http://schemas.openxmlformats.org/officeDocument/2006/relationships" id="257" r:id="R0f8db2bf45254bc8"/>
    <p:sldId xmlns:r="http://schemas.openxmlformats.org/officeDocument/2006/relationships" id="258" r:id="R077932c330964ccd"/>
    <p:sldId xmlns:r="http://schemas.openxmlformats.org/officeDocument/2006/relationships" id="259" r:id="Rc3a3046c252e42f0"/>
    <p:sldId xmlns:r="http://schemas.openxmlformats.org/officeDocument/2006/relationships" id="260" r:id="Rc917586c95f740c2"/>
    <p:sldId xmlns:r="http://schemas.openxmlformats.org/officeDocument/2006/relationships" id="261" r:id="R0ccae437500042d8"/>
    <p:sldId xmlns:r="http://schemas.openxmlformats.org/officeDocument/2006/relationships" id="262" r:id="R11e9e073c2e6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aed1a529740fd" /><Relationship Type="http://schemas.openxmlformats.org/officeDocument/2006/relationships/slide" Target="/ppt/slides/slide1.xml" Id="Rb784144578264a32" /><Relationship Type="http://schemas.openxmlformats.org/officeDocument/2006/relationships/slide" Target="/ppt/slides/slide2.xml" Id="R0f8db2bf45254bc8" /><Relationship Type="http://schemas.openxmlformats.org/officeDocument/2006/relationships/slide" Target="/ppt/slides/slide3.xml" Id="R077932c330964ccd" /><Relationship Type="http://schemas.openxmlformats.org/officeDocument/2006/relationships/slide" Target="/ppt/slides/slide4.xml" Id="Rc3a3046c252e42f0" /><Relationship Type="http://schemas.openxmlformats.org/officeDocument/2006/relationships/slide" Target="/ppt/slides/slide5.xml" Id="Rc917586c95f740c2" /><Relationship Type="http://schemas.openxmlformats.org/officeDocument/2006/relationships/slide" Target="/ppt/slides/slide6.xml" Id="R0ccae437500042d8" /><Relationship Type="http://schemas.openxmlformats.org/officeDocument/2006/relationships/slide" Target="/ppt/slides/slide7.xml" Id="R11e9e073c2e6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ad5d12edf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319b978f45c3" /><Relationship Type="http://schemas.openxmlformats.org/officeDocument/2006/relationships/theme" Target="/ppt/slideMasters/theme/theme1.xml" Id="R043ec84171ca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4319b978f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996b04799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499e65d93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6281d9828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6daf330f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c9f1d02c2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ebc49dcf3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76e02b0c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