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c77d12f51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f2467fa914ca6"/>
  </p:sldMasterIdLst>
  <p:sldIdLst>
    <p:sldId xmlns:r="http://schemas.openxmlformats.org/officeDocument/2006/relationships" id="256" r:id="R23c610185c6d41c6"/>
    <p:sldId xmlns:r="http://schemas.openxmlformats.org/officeDocument/2006/relationships" id="257" r:id="R34aefe4cf50d4709"/>
    <p:sldId xmlns:r="http://schemas.openxmlformats.org/officeDocument/2006/relationships" id="258" r:id="R3deb14dd025941c7"/>
    <p:sldId xmlns:r="http://schemas.openxmlformats.org/officeDocument/2006/relationships" id="259" r:id="R3b84edbbdc274908"/>
    <p:sldId xmlns:r="http://schemas.openxmlformats.org/officeDocument/2006/relationships" id="260" r:id="R2e9a73f8f85e48ae"/>
    <p:sldId xmlns:r="http://schemas.openxmlformats.org/officeDocument/2006/relationships" id="261" r:id="R5917df100fee41ed"/>
    <p:sldId xmlns:r="http://schemas.openxmlformats.org/officeDocument/2006/relationships" id="262" r:id="R187934de174f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f2467fa914ca6" /><Relationship Type="http://schemas.openxmlformats.org/officeDocument/2006/relationships/slide" Target="/ppt/slides/slide1.xml" Id="R23c610185c6d41c6" /><Relationship Type="http://schemas.openxmlformats.org/officeDocument/2006/relationships/slide" Target="/ppt/slides/slide2.xml" Id="R34aefe4cf50d4709" /><Relationship Type="http://schemas.openxmlformats.org/officeDocument/2006/relationships/slide" Target="/ppt/slides/slide3.xml" Id="R3deb14dd025941c7" /><Relationship Type="http://schemas.openxmlformats.org/officeDocument/2006/relationships/slide" Target="/ppt/slides/slide4.xml" Id="R3b84edbbdc274908" /><Relationship Type="http://schemas.openxmlformats.org/officeDocument/2006/relationships/slide" Target="/ppt/slides/slide5.xml" Id="R2e9a73f8f85e48ae" /><Relationship Type="http://schemas.openxmlformats.org/officeDocument/2006/relationships/slide" Target="/ppt/slides/slide6.xml" Id="R5917df100fee41ed" /><Relationship Type="http://schemas.openxmlformats.org/officeDocument/2006/relationships/slide" Target="/ppt/slides/slide7.xml" Id="R187934de174f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d01ce9c52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cafd40204ab8" /><Relationship Type="http://schemas.openxmlformats.org/officeDocument/2006/relationships/theme" Target="/ppt/slideMasters/theme/theme1.xml" Id="R2b3025e02d5a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fcafd4020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691b0001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bd7699733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96603a1f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8fbf85354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386e2b98a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26165f2b1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2c6db00474c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ASKELADDEN CAPITAL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CAPITAL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CAPITAL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CAPITAL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CAPITAL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CAPITAL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1 247 541 216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1 305 134 178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CAPITAL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ALEXANDER GARMANN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CAPITAL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CAPITAL II AS</a:t>
            </a:r>
          </a:p>
        </p:txBody>
      </p:sp>
    </p:spTree>
  </p:cSld>
  <p:clrMapOvr>
    <a:masterClrMapping xmlns:a="http://schemas.openxmlformats.org/drawingml/2006/main"/>
  </p:clrMapOvr>
</p:sld>
</file>