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8e3924b735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ae52dc0e94256"/>
  </p:sldMasterIdLst>
  <p:sldIdLst>
    <p:sldId xmlns:r="http://schemas.openxmlformats.org/officeDocument/2006/relationships" id="256" r:id="Ra9c8af62fb6645dd"/>
    <p:sldId xmlns:r="http://schemas.openxmlformats.org/officeDocument/2006/relationships" id="257" r:id="R36c166c941ef46c5"/>
    <p:sldId xmlns:r="http://schemas.openxmlformats.org/officeDocument/2006/relationships" id="258" r:id="Rc16e3d291eda4289"/>
    <p:sldId xmlns:r="http://schemas.openxmlformats.org/officeDocument/2006/relationships" id="259" r:id="R98292c5a01f442cc"/>
    <p:sldId xmlns:r="http://schemas.openxmlformats.org/officeDocument/2006/relationships" id="260" r:id="R1c42aa57bc5742c2"/>
    <p:sldId xmlns:r="http://schemas.openxmlformats.org/officeDocument/2006/relationships" id="261" r:id="Rbb8cdcd893b3469d"/>
    <p:sldId xmlns:r="http://schemas.openxmlformats.org/officeDocument/2006/relationships" id="262" r:id="Rc18929a4d55d43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ae52dc0e94256" /><Relationship Type="http://schemas.openxmlformats.org/officeDocument/2006/relationships/slide" Target="/ppt/slides/slide1.xml" Id="Ra9c8af62fb6645dd" /><Relationship Type="http://schemas.openxmlformats.org/officeDocument/2006/relationships/slide" Target="/ppt/slides/slide2.xml" Id="R36c166c941ef46c5" /><Relationship Type="http://schemas.openxmlformats.org/officeDocument/2006/relationships/slide" Target="/ppt/slides/slide3.xml" Id="Rc16e3d291eda4289" /><Relationship Type="http://schemas.openxmlformats.org/officeDocument/2006/relationships/slide" Target="/ppt/slides/slide4.xml" Id="R98292c5a01f442cc" /><Relationship Type="http://schemas.openxmlformats.org/officeDocument/2006/relationships/slide" Target="/ppt/slides/slide5.xml" Id="R1c42aa57bc5742c2" /><Relationship Type="http://schemas.openxmlformats.org/officeDocument/2006/relationships/slide" Target="/ppt/slides/slide6.xml" Id="Rbb8cdcd893b3469d" /><Relationship Type="http://schemas.openxmlformats.org/officeDocument/2006/relationships/slide" Target="/ppt/slides/slide7.xml" Id="Rc18929a4d55d43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92e0f1c8747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d6c2a4b024535" /><Relationship Type="http://schemas.openxmlformats.org/officeDocument/2006/relationships/theme" Target="/ppt/slideMasters/theme/theme1.xml" Id="Rf6e16c0dc77441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1d6c2a4b02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19f7bb9a9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d95b0e1f14c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9df1d997c4e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60a609783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e6de85eda4e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30cc4e82c4e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4d3e8e2024b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WOYAGE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WOYAGE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WOYAGE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WOYAGE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WOYAGE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WOYAGE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−972 846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5 377 296 559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5 613 060 173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WOYAGE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CHRISTIAN GARMANN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CAPITAL II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 CHRISTOPHER GARMANN WILHELM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MADELEINE GARMANN WILHELMSEN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WOYAGE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934 156 447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WOYAGE AS</a:t>
            </a:r>
          </a:p>
        </p:txBody>
      </p:sp>
    </p:spTree>
  </p:cSld>
  <p:clrMapOvr>
    <a:masterClrMapping xmlns:a="http://schemas.openxmlformats.org/drawingml/2006/main"/>
  </p:clrMapOvr>
</p:sld>
</file>