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2a8de5ef7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c1d707e8244e4"/>
  </p:sldMasterIdLst>
  <p:sldIdLst>
    <p:sldId xmlns:r="http://schemas.openxmlformats.org/officeDocument/2006/relationships" id="256" r:id="Ra637acc9d2734229"/>
    <p:sldId xmlns:r="http://schemas.openxmlformats.org/officeDocument/2006/relationships" id="257" r:id="R1a940cc90a294efc"/>
    <p:sldId xmlns:r="http://schemas.openxmlformats.org/officeDocument/2006/relationships" id="258" r:id="R680c1af6444c47dc"/>
    <p:sldId xmlns:r="http://schemas.openxmlformats.org/officeDocument/2006/relationships" id="259" r:id="R569503a0e3054d26"/>
    <p:sldId xmlns:r="http://schemas.openxmlformats.org/officeDocument/2006/relationships" id="260" r:id="R7d3ef56a66174370"/>
    <p:sldId xmlns:r="http://schemas.openxmlformats.org/officeDocument/2006/relationships" id="261" r:id="R11b8f806c6c34f8f"/>
    <p:sldId xmlns:r="http://schemas.openxmlformats.org/officeDocument/2006/relationships" id="262" r:id="R038f3b68ee01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c1d707e8244e4" /><Relationship Type="http://schemas.openxmlformats.org/officeDocument/2006/relationships/slide" Target="/ppt/slides/slide1.xml" Id="Ra637acc9d2734229" /><Relationship Type="http://schemas.openxmlformats.org/officeDocument/2006/relationships/slide" Target="/ppt/slides/slide2.xml" Id="R1a940cc90a294efc" /><Relationship Type="http://schemas.openxmlformats.org/officeDocument/2006/relationships/slide" Target="/ppt/slides/slide3.xml" Id="R680c1af6444c47dc" /><Relationship Type="http://schemas.openxmlformats.org/officeDocument/2006/relationships/slide" Target="/ppt/slides/slide4.xml" Id="R569503a0e3054d26" /><Relationship Type="http://schemas.openxmlformats.org/officeDocument/2006/relationships/slide" Target="/ppt/slides/slide5.xml" Id="R7d3ef56a66174370" /><Relationship Type="http://schemas.openxmlformats.org/officeDocument/2006/relationships/slide" Target="/ppt/slides/slide6.xml" Id="R11b8f806c6c34f8f" /><Relationship Type="http://schemas.openxmlformats.org/officeDocument/2006/relationships/slide" Target="/ppt/slides/slide7.xml" Id="R038f3b68ee01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ff4b23828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1df4f9c404a61" /><Relationship Type="http://schemas.openxmlformats.org/officeDocument/2006/relationships/theme" Target="/ppt/slideMasters/theme/theme1.xml" Id="R3b4e7d8fbada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1df4f9c40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148eb605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9aef948d4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febf16ef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cc6113890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f64b47aab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1cc6e0a3d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e5ee6cb1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HOLDCO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HOLDCO 2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65 336 734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92 398 041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SKIBS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 N.A. V/ HEIDENREICH EP LP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 MOE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