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ec4add2e5745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542ad365af444a"/>
  </p:sldMasterIdLst>
  <p:sldIdLst>
    <p:sldId xmlns:r="http://schemas.openxmlformats.org/officeDocument/2006/relationships" id="256" r:id="R7406a96d28354d65"/>
    <p:sldId xmlns:r="http://schemas.openxmlformats.org/officeDocument/2006/relationships" id="257" r:id="R45a54be7c3444a92"/>
    <p:sldId xmlns:r="http://schemas.openxmlformats.org/officeDocument/2006/relationships" id="258" r:id="R7c5c6dd7a77647dd"/>
    <p:sldId xmlns:r="http://schemas.openxmlformats.org/officeDocument/2006/relationships" id="259" r:id="R7da17386175e45ef"/>
    <p:sldId xmlns:r="http://schemas.openxmlformats.org/officeDocument/2006/relationships" id="260" r:id="Rc31d76f4c0cd4fa9"/>
    <p:sldId xmlns:r="http://schemas.openxmlformats.org/officeDocument/2006/relationships" id="261" r:id="Re1054c79b7824cc5"/>
    <p:sldId xmlns:r="http://schemas.openxmlformats.org/officeDocument/2006/relationships" id="262" r:id="Rf595b094bdf048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42ad365af444a" /><Relationship Type="http://schemas.openxmlformats.org/officeDocument/2006/relationships/slide" Target="/ppt/slides/slide1.xml" Id="R7406a96d28354d65" /><Relationship Type="http://schemas.openxmlformats.org/officeDocument/2006/relationships/slide" Target="/ppt/slides/slide2.xml" Id="R45a54be7c3444a92" /><Relationship Type="http://schemas.openxmlformats.org/officeDocument/2006/relationships/slide" Target="/ppt/slides/slide3.xml" Id="R7c5c6dd7a77647dd" /><Relationship Type="http://schemas.openxmlformats.org/officeDocument/2006/relationships/slide" Target="/ppt/slides/slide4.xml" Id="R7da17386175e45ef" /><Relationship Type="http://schemas.openxmlformats.org/officeDocument/2006/relationships/slide" Target="/ppt/slides/slide5.xml" Id="Rc31d76f4c0cd4fa9" /><Relationship Type="http://schemas.openxmlformats.org/officeDocument/2006/relationships/slide" Target="/ppt/slides/slide6.xml" Id="Re1054c79b7824cc5" /><Relationship Type="http://schemas.openxmlformats.org/officeDocument/2006/relationships/slide" Target="/ppt/slides/slide7.xml" Id="Rf595b094bdf048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589dd509145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1c7f5a36d422d" /><Relationship Type="http://schemas.openxmlformats.org/officeDocument/2006/relationships/theme" Target="/ppt/slideMasters/theme/theme1.xml" Id="Rc78ad65eaad248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31c7f5a36d42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36356ebdd4a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4e3b8f24942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908804db949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5e70b17fe49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d179d027d4a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06203ae834c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a0ab3679e4d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 INT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 INT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−3 006 810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−29 785 690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5 872 675 638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5 873 464 504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SNOWBALL SOFTWARE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934 158 954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