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0d101c930d46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9bbc4dccc44502"/>
  </p:sldMasterIdLst>
  <p:sldIdLst>
    <p:sldId xmlns:r="http://schemas.openxmlformats.org/officeDocument/2006/relationships" id="256" r:id="Rf3f11061bfa748c5"/>
    <p:sldId xmlns:r="http://schemas.openxmlformats.org/officeDocument/2006/relationships" id="257" r:id="R25c766c72ea14878"/>
    <p:sldId xmlns:r="http://schemas.openxmlformats.org/officeDocument/2006/relationships" id="258" r:id="Rfff809888bbf4eab"/>
    <p:sldId xmlns:r="http://schemas.openxmlformats.org/officeDocument/2006/relationships" id="259" r:id="R49c45d9ea14c4ffa"/>
    <p:sldId xmlns:r="http://schemas.openxmlformats.org/officeDocument/2006/relationships" id="260" r:id="R2c8afdb5323f4cd8"/>
    <p:sldId xmlns:r="http://schemas.openxmlformats.org/officeDocument/2006/relationships" id="261" r:id="R92a6cd8c7aec4353"/>
    <p:sldId xmlns:r="http://schemas.openxmlformats.org/officeDocument/2006/relationships" id="262" r:id="Rcd63ca40affa4d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bbc4dccc44502" /><Relationship Type="http://schemas.openxmlformats.org/officeDocument/2006/relationships/slide" Target="/ppt/slides/slide1.xml" Id="Rf3f11061bfa748c5" /><Relationship Type="http://schemas.openxmlformats.org/officeDocument/2006/relationships/slide" Target="/ppt/slides/slide2.xml" Id="R25c766c72ea14878" /><Relationship Type="http://schemas.openxmlformats.org/officeDocument/2006/relationships/slide" Target="/ppt/slides/slide3.xml" Id="Rfff809888bbf4eab" /><Relationship Type="http://schemas.openxmlformats.org/officeDocument/2006/relationships/slide" Target="/ppt/slides/slide4.xml" Id="R49c45d9ea14c4ffa" /><Relationship Type="http://schemas.openxmlformats.org/officeDocument/2006/relationships/slide" Target="/ppt/slides/slide5.xml" Id="R2c8afdb5323f4cd8" /><Relationship Type="http://schemas.openxmlformats.org/officeDocument/2006/relationships/slide" Target="/ppt/slides/slide6.xml" Id="R92a6cd8c7aec4353" /><Relationship Type="http://schemas.openxmlformats.org/officeDocument/2006/relationships/slide" Target="/ppt/slides/slide7.xml" Id="Rcd63ca40affa4d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02825688042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d07d0bea642ae" /><Relationship Type="http://schemas.openxmlformats.org/officeDocument/2006/relationships/theme" Target="/ppt/slideMasters/theme/theme1.xml" Id="Rb1e39ccfb5b940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2d07d0bea642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fd985ad9b4a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3206f646c4c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2cbbf41f14f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82472cc5042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7e7d1c8f74a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0315547bb49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7481ceff349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ØYEKAST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ØYEKAST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4 058 041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3925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934 185 048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