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351eac0b1a45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2e7ea4f0c4bb9"/>
  </p:sldMasterIdLst>
  <p:sldIdLst>
    <p:sldId xmlns:r="http://schemas.openxmlformats.org/officeDocument/2006/relationships" id="256" r:id="Ra0055c799b0b498e"/>
    <p:sldId xmlns:r="http://schemas.openxmlformats.org/officeDocument/2006/relationships" id="257" r:id="R276805cd976e44f4"/>
    <p:sldId xmlns:r="http://schemas.openxmlformats.org/officeDocument/2006/relationships" id="258" r:id="R87994360a8894d71"/>
    <p:sldId xmlns:r="http://schemas.openxmlformats.org/officeDocument/2006/relationships" id="259" r:id="R212e5df4e65d41dc"/>
    <p:sldId xmlns:r="http://schemas.openxmlformats.org/officeDocument/2006/relationships" id="260" r:id="R64569eb2fbda40a3"/>
    <p:sldId xmlns:r="http://schemas.openxmlformats.org/officeDocument/2006/relationships" id="261" r:id="R8a2120cd3f844474"/>
    <p:sldId xmlns:r="http://schemas.openxmlformats.org/officeDocument/2006/relationships" id="262" r:id="Rf022856ae049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2e7ea4f0c4bb9" /><Relationship Type="http://schemas.openxmlformats.org/officeDocument/2006/relationships/slide" Target="/ppt/slides/slide1.xml" Id="Ra0055c799b0b498e" /><Relationship Type="http://schemas.openxmlformats.org/officeDocument/2006/relationships/slide" Target="/ppt/slides/slide2.xml" Id="R276805cd976e44f4" /><Relationship Type="http://schemas.openxmlformats.org/officeDocument/2006/relationships/slide" Target="/ppt/slides/slide3.xml" Id="R87994360a8894d71" /><Relationship Type="http://schemas.openxmlformats.org/officeDocument/2006/relationships/slide" Target="/ppt/slides/slide4.xml" Id="R212e5df4e65d41dc" /><Relationship Type="http://schemas.openxmlformats.org/officeDocument/2006/relationships/slide" Target="/ppt/slides/slide5.xml" Id="R64569eb2fbda40a3" /><Relationship Type="http://schemas.openxmlformats.org/officeDocument/2006/relationships/slide" Target="/ppt/slides/slide6.xml" Id="R8a2120cd3f844474" /><Relationship Type="http://schemas.openxmlformats.org/officeDocument/2006/relationships/slide" Target="/ppt/slides/slide7.xml" Id="Rf022856ae049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9f6f0e2d6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8ff04fd1344e3" /><Relationship Type="http://schemas.openxmlformats.org/officeDocument/2006/relationships/theme" Target="/ppt/slideMasters/theme/theme1.xml" Id="Recab1f0372cb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8ff04fd13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8f9315d6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8f3828d6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e845fe12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d78d5fe7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417f7f9b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8b16138143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f6f5a2e52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88 215 935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88 227 810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EGGESBØ OTTESEN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Schous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934 216 873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OEO HOLDING AS</a:t>
            </a:r>
          </a:p>
        </p:txBody>
      </p:sp>
    </p:spTree>
  </p:cSld>
  <p:clrMapOvr>
    <a:masterClrMapping xmlns:a="http://schemas.openxmlformats.org/drawingml/2006/main"/>
  </p:clrMapOvr>
</p:sld>
</file>