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624ad647c7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40e8ae1734cc2"/>
  </p:sldMasterIdLst>
  <p:sldIdLst>
    <p:sldId xmlns:r="http://schemas.openxmlformats.org/officeDocument/2006/relationships" id="256" r:id="Rf970f9a1801d4c5f"/>
    <p:sldId xmlns:r="http://schemas.openxmlformats.org/officeDocument/2006/relationships" id="257" r:id="Rb8a3cddf68ec49d2"/>
    <p:sldId xmlns:r="http://schemas.openxmlformats.org/officeDocument/2006/relationships" id="258" r:id="Ra4cd1e5737bc4040"/>
    <p:sldId xmlns:r="http://schemas.openxmlformats.org/officeDocument/2006/relationships" id="259" r:id="R9ee905785c3d4eab"/>
    <p:sldId xmlns:r="http://schemas.openxmlformats.org/officeDocument/2006/relationships" id="260" r:id="R6cc50fed56af4734"/>
    <p:sldId xmlns:r="http://schemas.openxmlformats.org/officeDocument/2006/relationships" id="261" r:id="R536ceb8dc7694e4d"/>
    <p:sldId xmlns:r="http://schemas.openxmlformats.org/officeDocument/2006/relationships" id="262" r:id="Rafb19dee717340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40e8ae1734cc2" /><Relationship Type="http://schemas.openxmlformats.org/officeDocument/2006/relationships/slide" Target="/ppt/slides/slide1.xml" Id="Rf970f9a1801d4c5f" /><Relationship Type="http://schemas.openxmlformats.org/officeDocument/2006/relationships/slide" Target="/ppt/slides/slide2.xml" Id="Rb8a3cddf68ec49d2" /><Relationship Type="http://schemas.openxmlformats.org/officeDocument/2006/relationships/slide" Target="/ppt/slides/slide3.xml" Id="Ra4cd1e5737bc4040" /><Relationship Type="http://schemas.openxmlformats.org/officeDocument/2006/relationships/slide" Target="/ppt/slides/slide4.xml" Id="R9ee905785c3d4eab" /><Relationship Type="http://schemas.openxmlformats.org/officeDocument/2006/relationships/slide" Target="/ppt/slides/slide5.xml" Id="R6cc50fed56af4734" /><Relationship Type="http://schemas.openxmlformats.org/officeDocument/2006/relationships/slide" Target="/ppt/slides/slide6.xml" Id="R536ceb8dc7694e4d" /><Relationship Type="http://schemas.openxmlformats.org/officeDocument/2006/relationships/slide" Target="/ppt/slides/slide7.xml" Id="Rafb19dee717340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7c191469b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a3c2483d7472a" /><Relationship Type="http://schemas.openxmlformats.org/officeDocument/2006/relationships/theme" Target="/ppt/slideMasters/theme/theme1.xml" Id="Rc3e7b6aa450246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a3c2483d747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a91b1ea71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5101cb18f4e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095a29292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d74c4baa446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b26c52a1843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1d0c9dc2f4b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c555a1ca74a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ANFINSEN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ANFINSEN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ANFINSEN INVEST AS ble etablert [år] og holder til i Hareid.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ANFINSEN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ANFINSEN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ANFINSEN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ANFINSEN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HAMMERNES ANFINSEN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ANFINSEN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Soffibakken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934 232 569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ANFINSEN INVEST AS</a:t>
            </a:r>
          </a:p>
        </p:txBody>
      </p:sp>
    </p:spTree>
  </p:cSld>
  <p:clrMapOvr>
    <a:masterClrMapping xmlns:a="http://schemas.openxmlformats.org/drawingml/2006/main"/>
  </p:clrMapOvr>
</p:sld>
</file>