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2efaf4a8f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8681ede00402e"/>
  </p:sldMasterIdLst>
  <p:sldIdLst>
    <p:sldId xmlns:r="http://schemas.openxmlformats.org/officeDocument/2006/relationships" id="256" r:id="Rbad72b2b54424d69"/>
    <p:sldId xmlns:r="http://schemas.openxmlformats.org/officeDocument/2006/relationships" id="257" r:id="R6a87765f3ffc4ecb"/>
    <p:sldId xmlns:r="http://schemas.openxmlformats.org/officeDocument/2006/relationships" id="258" r:id="Ref793d8e474942d0"/>
    <p:sldId xmlns:r="http://schemas.openxmlformats.org/officeDocument/2006/relationships" id="259" r:id="R625696d2bc9b4304"/>
    <p:sldId xmlns:r="http://schemas.openxmlformats.org/officeDocument/2006/relationships" id="260" r:id="R6485ddbb78504356"/>
    <p:sldId xmlns:r="http://schemas.openxmlformats.org/officeDocument/2006/relationships" id="261" r:id="R3024f9cb28d84ea8"/>
    <p:sldId xmlns:r="http://schemas.openxmlformats.org/officeDocument/2006/relationships" id="262" r:id="R77b905bf6be7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8681ede00402e" /><Relationship Type="http://schemas.openxmlformats.org/officeDocument/2006/relationships/slide" Target="/ppt/slides/slide1.xml" Id="Rbad72b2b54424d69" /><Relationship Type="http://schemas.openxmlformats.org/officeDocument/2006/relationships/slide" Target="/ppt/slides/slide2.xml" Id="R6a87765f3ffc4ecb" /><Relationship Type="http://schemas.openxmlformats.org/officeDocument/2006/relationships/slide" Target="/ppt/slides/slide3.xml" Id="Ref793d8e474942d0" /><Relationship Type="http://schemas.openxmlformats.org/officeDocument/2006/relationships/slide" Target="/ppt/slides/slide4.xml" Id="R625696d2bc9b4304" /><Relationship Type="http://schemas.openxmlformats.org/officeDocument/2006/relationships/slide" Target="/ppt/slides/slide5.xml" Id="R6485ddbb78504356" /><Relationship Type="http://schemas.openxmlformats.org/officeDocument/2006/relationships/slide" Target="/ppt/slides/slide6.xml" Id="R3024f9cb28d84ea8" /><Relationship Type="http://schemas.openxmlformats.org/officeDocument/2006/relationships/slide" Target="/ppt/slides/slide7.xml" Id="R77b905bf6be7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d4ca17e1f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26358c954c31" /><Relationship Type="http://schemas.openxmlformats.org/officeDocument/2006/relationships/theme" Target="/ppt/slideMasters/theme/theme1.xml" Id="R846dd7fa7e2a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e26358c95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efad580e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7ad17fe8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290de1c6f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c7b15d9f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75a350d68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4228e16c5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c772ba54d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TURBOSKALLEN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TURBOSKALLEN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TURBOSKALLEN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TURBOSKALLEN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TURBOSKALLEN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TURBOSKALLEN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TURBOSKALLEN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TVEITA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TURBOSKALLEN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Frank Tveita, Riset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934 239 911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TURBOSKALLEN AS</a:t>
            </a:r>
          </a:p>
        </p:txBody>
      </p:sp>
    </p:spTree>
  </p:cSld>
  <p:clrMapOvr>
    <a:masterClrMapping xmlns:a="http://schemas.openxmlformats.org/drawingml/2006/main"/>
  </p:clrMapOvr>
</p:sld>
</file>