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6cc67570b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3b96d059b4a6e"/>
  </p:sldMasterIdLst>
  <p:sldIdLst>
    <p:sldId xmlns:r="http://schemas.openxmlformats.org/officeDocument/2006/relationships" id="256" r:id="R132695c0c80b4ff6"/>
    <p:sldId xmlns:r="http://schemas.openxmlformats.org/officeDocument/2006/relationships" id="257" r:id="R1378529c212e40b5"/>
    <p:sldId xmlns:r="http://schemas.openxmlformats.org/officeDocument/2006/relationships" id="258" r:id="Ra7f2c7216f8d4cc3"/>
    <p:sldId xmlns:r="http://schemas.openxmlformats.org/officeDocument/2006/relationships" id="259" r:id="Rb84650464c834225"/>
    <p:sldId xmlns:r="http://schemas.openxmlformats.org/officeDocument/2006/relationships" id="260" r:id="R3022807e72494cc4"/>
    <p:sldId xmlns:r="http://schemas.openxmlformats.org/officeDocument/2006/relationships" id="261" r:id="R6c6d75b041694005"/>
    <p:sldId xmlns:r="http://schemas.openxmlformats.org/officeDocument/2006/relationships" id="262" r:id="Ree3d36982740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b96d059b4a6e" /><Relationship Type="http://schemas.openxmlformats.org/officeDocument/2006/relationships/slide" Target="/ppt/slides/slide1.xml" Id="R132695c0c80b4ff6" /><Relationship Type="http://schemas.openxmlformats.org/officeDocument/2006/relationships/slide" Target="/ppt/slides/slide2.xml" Id="R1378529c212e40b5" /><Relationship Type="http://schemas.openxmlformats.org/officeDocument/2006/relationships/slide" Target="/ppt/slides/slide3.xml" Id="Ra7f2c7216f8d4cc3" /><Relationship Type="http://schemas.openxmlformats.org/officeDocument/2006/relationships/slide" Target="/ppt/slides/slide4.xml" Id="Rb84650464c834225" /><Relationship Type="http://schemas.openxmlformats.org/officeDocument/2006/relationships/slide" Target="/ppt/slides/slide5.xml" Id="R3022807e72494cc4" /><Relationship Type="http://schemas.openxmlformats.org/officeDocument/2006/relationships/slide" Target="/ppt/slides/slide6.xml" Id="R6c6d75b041694005" /><Relationship Type="http://schemas.openxmlformats.org/officeDocument/2006/relationships/slide" Target="/ppt/slides/slide7.xml" Id="Ree3d36982740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1ab9dae78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37bdc5034eaa" /><Relationship Type="http://schemas.openxmlformats.org/officeDocument/2006/relationships/theme" Target="/ppt/slideMasters/theme/theme1.xml" Id="R495654b1caf9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337bdc503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8df555a1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2a8531b3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24a456da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3ca29ca72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0037b7aa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721bc921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c6d56c06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