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791f98bb7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2fd0bd858470e"/>
  </p:sldMasterIdLst>
  <p:sldIdLst>
    <p:sldId xmlns:r="http://schemas.openxmlformats.org/officeDocument/2006/relationships" id="256" r:id="Rb2797fe6682249fe"/>
    <p:sldId xmlns:r="http://schemas.openxmlformats.org/officeDocument/2006/relationships" id="257" r:id="R12842863d85d44da"/>
    <p:sldId xmlns:r="http://schemas.openxmlformats.org/officeDocument/2006/relationships" id="258" r:id="Rcbab9589ba2a486c"/>
    <p:sldId xmlns:r="http://schemas.openxmlformats.org/officeDocument/2006/relationships" id="259" r:id="Rc2a32e8dcb734881"/>
    <p:sldId xmlns:r="http://schemas.openxmlformats.org/officeDocument/2006/relationships" id="260" r:id="Rbf07fa6ebddb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2fd0bd858470e" /><Relationship Type="http://schemas.openxmlformats.org/officeDocument/2006/relationships/slide" Target="/ppt/slides/slide1.xml" Id="Rb2797fe6682249fe" /><Relationship Type="http://schemas.openxmlformats.org/officeDocument/2006/relationships/slide" Target="/ppt/slides/slide2.xml" Id="R12842863d85d44da" /><Relationship Type="http://schemas.openxmlformats.org/officeDocument/2006/relationships/slide" Target="/ppt/slides/slide3.xml" Id="Rcbab9589ba2a486c" /><Relationship Type="http://schemas.openxmlformats.org/officeDocument/2006/relationships/slide" Target="/ppt/slides/slide4.xml" Id="Rc2a32e8dcb734881" /><Relationship Type="http://schemas.openxmlformats.org/officeDocument/2006/relationships/slide" Target="/ppt/slides/slide5.xml" Id="Rbf07fa6ebddb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5f3d0edf2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1f55cc5b4a72" /><Relationship Type="http://schemas.openxmlformats.org/officeDocument/2006/relationships/theme" Target="/ppt/slideMasters/theme/theme1.xml" Id="Ra29aae1a1741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01f55cc5b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23009a24a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fd0bb0e1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8a3b6cefd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8e69ade4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78c68181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