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3cee8d9c0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0d078e5ca4f6e"/>
  </p:sldMasterIdLst>
  <p:sldIdLst>
    <p:sldId xmlns:r="http://schemas.openxmlformats.org/officeDocument/2006/relationships" id="256" r:id="R66424a65f7cf4b08"/>
    <p:sldId xmlns:r="http://schemas.openxmlformats.org/officeDocument/2006/relationships" id="257" r:id="R7c2c24b8617b4c42"/>
    <p:sldId xmlns:r="http://schemas.openxmlformats.org/officeDocument/2006/relationships" id="258" r:id="R7c6baa504eed43c9"/>
    <p:sldId xmlns:r="http://schemas.openxmlformats.org/officeDocument/2006/relationships" id="259" r:id="Rc66ff75580a5417a"/>
    <p:sldId xmlns:r="http://schemas.openxmlformats.org/officeDocument/2006/relationships" id="260" r:id="Rd470296d45c34d2e"/>
    <p:sldId xmlns:r="http://schemas.openxmlformats.org/officeDocument/2006/relationships" id="261" r:id="R141df63ee29042e8"/>
    <p:sldId xmlns:r="http://schemas.openxmlformats.org/officeDocument/2006/relationships" id="262" r:id="R514f585f7f5b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0d078e5ca4f6e" /><Relationship Type="http://schemas.openxmlformats.org/officeDocument/2006/relationships/slide" Target="/ppt/slides/slide1.xml" Id="R66424a65f7cf4b08" /><Relationship Type="http://schemas.openxmlformats.org/officeDocument/2006/relationships/slide" Target="/ppt/slides/slide2.xml" Id="R7c2c24b8617b4c42" /><Relationship Type="http://schemas.openxmlformats.org/officeDocument/2006/relationships/slide" Target="/ppt/slides/slide3.xml" Id="R7c6baa504eed43c9" /><Relationship Type="http://schemas.openxmlformats.org/officeDocument/2006/relationships/slide" Target="/ppt/slides/slide4.xml" Id="Rc66ff75580a5417a" /><Relationship Type="http://schemas.openxmlformats.org/officeDocument/2006/relationships/slide" Target="/ppt/slides/slide5.xml" Id="Rd470296d45c34d2e" /><Relationship Type="http://schemas.openxmlformats.org/officeDocument/2006/relationships/slide" Target="/ppt/slides/slide6.xml" Id="R141df63ee29042e8" /><Relationship Type="http://schemas.openxmlformats.org/officeDocument/2006/relationships/slide" Target="/ppt/slides/slide7.xml" Id="R514f585f7f5b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323f26ec7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41a7ff4bf43ef" /><Relationship Type="http://schemas.openxmlformats.org/officeDocument/2006/relationships/theme" Target="/ppt/slideMasters/theme/theme1.xml" Id="R22ff7599aa13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41a7ff4bf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12b42e56b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b60608733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1dfdc0dd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1c2b05212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a5a65e39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303a4e5c1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d6fabd72d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TIDEMANN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934 298 861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