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00680e934a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d9931c76864f6b"/>
  </p:sldMasterIdLst>
  <p:sldIdLst>
    <p:sldId xmlns:r="http://schemas.openxmlformats.org/officeDocument/2006/relationships" id="256" r:id="R59d0d855541c4d87"/>
    <p:sldId xmlns:r="http://schemas.openxmlformats.org/officeDocument/2006/relationships" id="257" r:id="Rc58885fc122a4eb8"/>
    <p:sldId xmlns:r="http://schemas.openxmlformats.org/officeDocument/2006/relationships" id="258" r:id="Rb840cbe745df4999"/>
    <p:sldId xmlns:r="http://schemas.openxmlformats.org/officeDocument/2006/relationships" id="259" r:id="R5ea320c8287c49aa"/>
    <p:sldId xmlns:r="http://schemas.openxmlformats.org/officeDocument/2006/relationships" id="260" r:id="R19901498a9934f7b"/>
    <p:sldId xmlns:r="http://schemas.openxmlformats.org/officeDocument/2006/relationships" id="261" r:id="R98eb6e96af524eeb"/>
    <p:sldId xmlns:r="http://schemas.openxmlformats.org/officeDocument/2006/relationships" id="262" r:id="Ra6ea073e7b824a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9931c76864f6b" /><Relationship Type="http://schemas.openxmlformats.org/officeDocument/2006/relationships/slide" Target="/ppt/slides/slide1.xml" Id="R59d0d855541c4d87" /><Relationship Type="http://schemas.openxmlformats.org/officeDocument/2006/relationships/slide" Target="/ppt/slides/slide2.xml" Id="Rc58885fc122a4eb8" /><Relationship Type="http://schemas.openxmlformats.org/officeDocument/2006/relationships/slide" Target="/ppt/slides/slide3.xml" Id="Rb840cbe745df4999" /><Relationship Type="http://schemas.openxmlformats.org/officeDocument/2006/relationships/slide" Target="/ppt/slides/slide4.xml" Id="R5ea320c8287c49aa" /><Relationship Type="http://schemas.openxmlformats.org/officeDocument/2006/relationships/slide" Target="/ppt/slides/slide5.xml" Id="R19901498a9934f7b" /><Relationship Type="http://schemas.openxmlformats.org/officeDocument/2006/relationships/slide" Target="/ppt/slides/slide6.xml" Id="R98eb6e96af524eeb" /><Relationship Type="http://schemas.openxmlformats.org/officeDocument/2006/relationships/slide" Target="/ppt/slides/slide7.xml" Id="Ra6ea073e7b824a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96c3384944f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3944897b34a46" /><Relationship Type="http://schemas.openxmlformats.org/officeDocument/2006/relationships/theme" Target="/ppt/slideMasters/theme/theme1.xml" Id="Ra9559779283040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3944897b34a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c075501cd4c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09c6b0f6f40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4df5ec30340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c155af4cb4c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7dfc814454e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2be0427d041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33e06f5b442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BALIEIRA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BALIEIRA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91 676 383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100 913 997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VOLSTAD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Lerstadvegen 517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934 306 759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