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32288a30f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5f90c069a4d3a"/>
  </p:sldMasterIdLst>
  <p:sldIdLst>
    <p:sldId xmlns:r="http://schemas.openxmlformats.org/officeDocument/2006/relationships" id="256" r:id="R3f7b08e5939040aa"/>
    <p:sldId xmlns:r="http://schemas.openxmlformats.org/officeDocument/2006/relationships" id="257" r:id="R8a614cd9e1234961"/>
    <p:sldId xmlns:r="http://schemas.openxmlformats.org/officeDocument/2006/relationships" id="258" r:id="R538c6f5733a24a9b"/>
    <p:sldId xmlns:r="http://schemas.openxmlformats.org/officeDocument/2006/relationships" id="259" r:id="R58dbdd8d72614e76"/>
    <p:sldId xmlns:r="http://schemas.openxmlformats.org/officeDocument/2006/relationships" id="260" r:id="R68a91895d738476b"/>
    <p:sldId xmlns:r="http://schemas.openxmlformats.org/officeDocument/2006/relationships" id="261" r:id="Rf0ca7ac0b570476a"/>
    <p:sldId xmlns:r="http://schemas.openxmlformats.org/officeDocument/2006/relationships" id="262" r:id="R2d12e47c1203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5f90c069a4d3a" /><Relationship Type="http://schemas.openxmlformats.org/officeDocument/2006/relationships/slide" Target="/ppt/slides/slide1.xml" Id="R3f7b08e5939040aa" /><Relationship Type="http://schemas.openxmlformats.org/officeDocument/2006/relationships/slide" Target="/ppt/slides/slide2.xml" Id="R8a614cd9e1234961" /><Relationship Type="http://schemas.openxmlformats.org/officeDocument/2006/relationships/slide" Target="/ppt/slides/slide3.xml" Id="R538c6f5733a24a9b" /><Relationship Type="http://schemas.openxmlformats.org/officeDocument/2006/relationships/slide" Target="/ppt/slides/slide4.xml" Id="R58dbdd8d72614e76" /><Relationship Type="http://schemas.openxmlformats.org/officeDocument/2006/relationships/slide" Target="/ppt/slides/slide5.xml" Id="R68a91895d738476b" /><Relationship Type="http://schemas.openxmlformats.org/officeDocument/2006/relationships/slide" Target="/ppt/slides/slide6.xml" Id="Rf0ca7ac0b570476a" /><Relationship Type="http://schemas.openxmlformats.org/officeDocument/2006/relationships/slide" Target="/ppt/slides/slide7.xml" Id="R2d12e47c1203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5f58f65c3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2a3727e7470d" /><Relationship Type="http://schemas.openxmlformats.org/officeDocument/2006/relationships/theme" Target="/ppt/slideMasters/theme/theme1.xml" Id="R0117f4159843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f2a3727e7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6b8a9b5a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456661bd4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f16d8717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052b2778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df38fd5d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d63e492a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4ec1e40d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MULTIMUM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MULTIMUM HOLDING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14 646 509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22 277 724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VOLSTAD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Elisabeth Volstad, Engerjordet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934 306 775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MULTIMUM HOLDING AS</a:t>
            </a:r>
          </a:p>
        </p:txBody>
      </p:sp>
    </p:spTree>
  </p:cSld>
  <p:clrMapOvr>
    <a:masterClrMapping xmlns:a="http://schemas.openxmlformats.org/drawingml/2006/main"/>
  </p:clrMapOvr>
</p:sld>
</file>