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960b84b8764e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39d750ed464968"/>
  </p:sldMasterIdLst>
  <p:sldIdLst>
    <p:sldId xmlns:r="http://schemas.openxmlformats.org/officeDocument/2006/relationships" id="256" r:id="Ra824de4b3d544c85"/>
    <p:sldId xmlns:r="http://schemas.openxmlformats.org/officeDocument/2006/relationships" id="257" r:id="Re68f47a90cb049ed"/>
    <p:sldId xmlns:r="http://schemas.openxmlformats.org/officeDocument/2006/relationships" id="258" r:id="R91fac48d5ae54d87"/>
    <p:sldId xmlns:r="http://schemas.openxmlformats.org/officeDocument/2006/relationships" id="259" r:id="R4a316e5e48294686"/>
    <p:sldId xmlns:r="http://schemas.openxmlformats.org/officeDocument/2006/relationships" id="260" r:id="Re448ebc1199646ab"/>
    <p:sldId xmlns:r="http://schemas.openxmlformats.org/officeDocument/2006/relationships" id="261" r:id="Rd94b1924eb524b54"/>
    <p:sldId xmlns:r="http://schemas.openxmlformats.org/officeDocument/2006/relationships" id="262" r:id="R996a7dc5cca644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9d750ed464968" /><Relationship Type="http://schemas.openxmlformats.org/officeDocument/2006/relationships/slide" Target="/ppt/slides/slide1.xml" Id="Ra824de4b3d544c85" /><Relationship Type="http://schemas.openxmlformats.org/officeDocument/2006/relationships/slide" Target="/ppt/slides/slide2.xml" Id="Re68f47a90cb049ed" /><Relationship Type="http://schemas.openxmlformats.org/officeDocument/2006/relationships/slide" Target="/ppt/slides/slide3.xml" Id="R91fac48d5ae54d87" /><Relationship Type="http://schemas.openxmlformats.org/officeDocument/2006/relationships/slide" Target="/ppt/slides/slide4.xml" Id="R4a316e5e48294686" /><Relationship Type="http://schemas.openxmlformats.org/officeDocument/2006/relationships/slide" Target="/ppt/slides/slide5.xml" Id="Re448ebc1199646ab" /><Relationship Type="http://schemas.openxmlformats.org/officeDocument/2006/relationships/slide" Target="/ppt/slides/slide6.xml" Id="Rd94b1924eb524b54" /><Relationship Type="http://schemas.openxmlformats.org/officeDocument/2006/relationships/slide" Target="/ppt/slides/slide7.xml" Id="R996a7dc5cca644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a057d4e4f24f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4bd9ae4cd4609" /><Relationship Type="http://schemas.openxmlformats.org/officeDocument/2006/relationships/theme" Target="/ppt/slideMasters/theme/theme1.xml" Id="R39917c9fc239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f4bd9ae4cd46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8c03cbac540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ef20f532644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bfc0b873e4f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d70ddf9254f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39a066f0c49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12fe7677443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60440c1da4f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RETID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RETID INVEST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745 169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329 385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340 152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RIKKE EMILIE TIDEMANN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RETID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Ånebyhaugen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1484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934 324 757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RETID INVEST AS</a:t>
            </a:r>
          </a:p>
        </p:txBody>
      </p:sp>
    </p:spTree>
  </p:cSld>
  <p:clrMapOvr>
    <a:masterClrMapping xmlns:a="http://schemas.openxmlformats.org/drawingml/2006/main"/>
  </p:clrMapOvr>
</p:sld>
</file>