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b8a9754acb43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05722a2bd0460e"/>
  </p:sldMasterIdLst>
  <p:sldIdLst>
    <p:sldId xmlns:r="http://schemas.openxmlformats.org/officeDocument/2006/relationships" id="256" r:id="R292d83a119e84aec"/>
    <p:sldId xmlns:r="http://schemas.openxmlformats.org/officeDocument/2006/relationships" id="257" r:id="Rda05127eddd64197"/>
    <p:sldId xmlns:r="http://schemas.openxmlformats.org/officeDocument/2006/relationships" id="258" r:id="Rb14f811a9168416f"/>
    <p:sldId xmlns:r="http://schemas.openxmlformats.org/officeDocument/2006/relationships" id="259" r:id="Rc8a14d576ed04e75"/>
    <p:sldId xmlns:r="http://schemas.openxmlformats.org/officeDocument/2006/relationships" id="260" r:id="R980f5ead379b40f2"/>
    <p:sldId xmlns:r="http://schemas.openxmlformats.org/officeDocument/2006/relationships" id="261" r:id="Rd75e8158f15e4ce0"/>
    <p:sldId xmlns:r="http://schemas.openxmlformats.org/officeDocument/2006/relationships" id="262" r:id="R9b769148c31642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5722a2bd0460e" /><Relationship Type="http://schemas.openxmlformats.org/officeDocument/2006/relationships/slide" Target="/ppt/slides/slide1.xml" Id="R292d83a119e84aec" /><Relationship Type="http://schemas.openxmlformats.org/officeDocument/2006/relationships/slide" Target="/ppt/slides/slide2.xml" Id="Rda05127eddd64197" /><Relationship Type="http://schemas.openxmlformats.org/officeDocument/2006/relationships/slide" Target="/ppt/slides/slide3.xml" Id="Rb14f811a9168416f" /><Relationship Type="http://schemas.openxmlformats.org/officeDocument/2006/relationships/slide" Target="/ppt/slides/slide4.xml" Id="Rc8a14d576ed04e75" /><Relationship Type="http://schemas.openxmlformats.org/officeDocument/2006/relationships/slide" Target="/ppt/slides/slide5.xml" Id="R980f5ead379b40f2" /><Relationship Type="http://schemas.openxmlformats.org/officeDocument/2006/relationships/slide" Target="/ppt/slides/slide6.xml" Id="Rd75e8158f15e4ce0" /><Relationship Type="http://schemas.openxmlformats.org/officeDocument/2006/relationships/slide" Target="/ppt/slides/slide7.xml" Id="R9b769148c31642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a7ecc4b844e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a5b9ac0b5478b" /><Relationship Type="http://schemas.openxmlformats.org/officeDocument/2006/relationships/theme" Target="/ppt/slideMasters/theme/theme1.xml" Id="Rd7e6be7710bf47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9a5b9ac0b547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148dc8b0c42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0187de3f442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7258025764a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d692bd37646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0ba5ea56f43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08cc1cb2a42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493a2bf2740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WRC ALTERNATIVE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WRC ALTERNATIVE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WRC ALTERNATIVE INVESTMENTS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WRC ALTERNATIVE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WRC ALTERNATIVE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WRC ALTERNATIVE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15 581 346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WRC ALTERNATIVE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WHITEROCK CAPITAL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WRC ALTERNATIVE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934 352 122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WRC ALTERNATIVE INVESTMENTS AS</a:t>
            </a:r>
          </a:p>
        </p:txBody>
      </p:sp>
    </p:spTree>
  </p:cSld>
  <p:clrMapOvr>
    <a:masterClrMapping xmlns:a="http://schemas.openxmlformats.org/drawingml/2006/main"/>
  </p:clrMapOvr>
</p:sld>
</file>