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2ac9c804f34d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c9f18a97c64a85"/>
  </p:sldMasterIdLst>
  <p:sldIdLst>
    <p:sldId xmlns:r="http://schemas.openxmlformats.org/officeDocument/2006/relationships" id="256" r:id="Rab76e0488b644bf8"/>
    <p:sldId xmlns:r="http://schemas.openxmlformats.org/officeDocument/2006/relationships" id="257" r:id="R0489e9b140e24e08"/>
    <p:sldId xmlns:r="http://schemas.openxmlformats.org/officeDocument/2006/relationships" id="258" r:id="R951935afc3aa431e"/>
    <p:sldId xmlns:r="http://schemas.openxmlformats.org/officeDocument/2006/relationships" id="259" r:id="R988f502e90674300"/>
    <p:sldId xmlns:r="http://schemas.openxmlformats.org/officeDocument/2006/relationships" id="260" r:id="R3ef66f55f37b4555"/>
    <p:sldId xmlns:r="http://schemas.openxmlformats.org/officeDocument/2006/relationships" id="261" r:id="R7b9a0f7212ea4917"/>
    <p:sldId xmlns:r="http://schemas.openxmlformats.org/officeDocument/2006/relationships" id="262" r:id="R1af65efc7f5542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c9f18a97c64a85" /><Relationship Type="http://schemas.openxmlformats.org/officeDocument/2006/relationships/slide" Target="/ppt/slides/slide1.xml" Id="Rab76e0488b644bf8" /><Relationship Type="http://schemas.openxmlformats.org/officeDocument/2006/relationships/slide" Target="/ppt/slides/slide2.xml" Id="R0489e9b140e24e08" /><Relationship Type="http://schemas.openxmlformats.org/officeDocument/2006/relationships/slide" Target="/ppt/slides/slide3.xml" Id="R951935afc3aa431e" /><Relationship Type="http://schemas.openxmlformats.org/officeDocument/2006/relationships/slide" Target="/ppt/slides/slide4.xml" Id="R988f502e90674300" /><Relationship Type="http://schemas.openxmlformats.org/officeDocument/2006/relationships/slide" Target="/ppt/slides/slide5.xml" Id="R3ef66f55f37b4555" /><Relationship Type="http://schemas.openxmlformats.org/officeDocument/2006/relationships/slide" Target="/ppt/slides/slide6.xml" Id="R7b9a0f7212ea4917" /><Relationship Type="http://schemas.openxmlformats.org/officeDocument/2006/relationships/slide" Target="/ppt/slides/slide7.xml" Id="R1af65efc7f5542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1d6bef4b5b44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a350836ff7421e" /><Relationship Type="http://schemas.openxmlformats.org/officeDocument/2006/relationships/theme" Target="/ppt/slideMasters/theme/theme1.xml" Id="Re1e703a376f143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a350836ff7421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5080291b2c4a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d6c001e70c40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976c58a02e4d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a496f17244b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367b03fab4e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12c8aa9f97459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329eb19d034c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SNØHETTA REGNSKAP MOLDE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SNØHETTA REGNSKAP MOLDE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6 567 910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−476 431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−430 241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1 077 639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5 414 474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SNØHETTA REGNSKAP AS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LENE HUMBLEN HJELSET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AHO-HOLDING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HOLSETSTUEN SOLLI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Grandfjæra 22C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6415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21 50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post@snohettaregnskap.no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www.snohettaregnskap.no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934 409 477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MOLDE AS</a:t>
            </a:r>
          </a:p>
        </p:txBody>
      </p:sp>
    </p:spTree>
  </p:cSld>
  <p:clrMapOvr>
    <a:masterClrMapping xmlns:a="http://schemas.openxmlformats.org/drawingml/2006/main"/>
  </p:clrMapOvr>
</p:sld>
</file>