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a84c8c0a4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b8f16c857415c"/>
  </p:sldMasterIdLst>
  <p:sldIdLst>
    <p:sldId xmlns:r="http://schemas.openxmlformats.org/officeDocument/2006/relationships" id="256" r:id="R8caf12d4cdc14631"/>
    <p:sldId xmlns:r="http://schemas.openxmlformats.org/officeDocument/2006/relationships" id="257" r:id="R78818594b72e49bb"/>
    <p:sldId xmlns:r="http://schemas.openxmlformats.org/officeDocument/2006/relationships" id="258" r:id="R3f510395158a4fd8"/>
    <p:sldId xmlns:r="http://schemas.openxmlformats.org/officeDocument/2006/relationships" id="259" r:id="Rf360eb72b5e947bd"/>
    <p:sldId xmlns:r="http://schemas.openxmlformats.org/officeDocument/2006/relationships" id="260" r:id="R4f420ef371c642b3"/>
    <p:sldId xmlns:r="http://schemas.openxmlformats.org/officeDocument/2006/relationships" id="261" r:id="R14852272c3a04ba8"/>
    <p:sldId xmlns:r="http://schemas.openxmlformats.org/officeDocument/2006/relationships" id="262" r:id="R71e81bafcf95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b8f16c857415c" /><Relationship Type="http://schemas.openxmlformats.org/officeDocument/2006/relationships/slide" Target="/ppt/slides/slide1.xml" Id="R8caf12d4cdc14631" /><Relationship Type="http://schemas.openxmlformats.org/officeDocument/2006/relationships/slide" Target="/ppt/slides/slide2.xml" Id="R78818594b72e49bb" /><Relationship Type="http://schemas.openxmlformats.org/officeDocument/2006/relationships/slide" Target="/ppt/slides/slide3.xml" Id="R3f510395158a4fd8" /><Relationship Type="http://schemas.openxmlformats.org/officeDocument/2006/relationships/slide" Target="/ppt/slides/slide4.xml" Id="Rf360eb72b5e947bd" /><Relationship Type="http://schemas.openxmlformats.org/officeDocument/2006/relationships/slide" Target="/ppt/slides/slide5.xml" Id="R4f420ef371c642b3" /><Relationship Type="http://schemas.openxmlformats.org/officeDocument/2006/relationships/slide" Target="/ppt/slides/slide6.xml" Id="R14852272c3a04ba8" /><Relationship Type="http://schemas.openxmlformats.org/officeDocument/2006/relationships/slide" Target="/ppt/slides/slide7.xml" Id="R71e81bafcf95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92137903c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a68b4f734a7c" /><Relationship Type="http://schemas.openxmlformats.org/officeDocument/2006/relationships/theme" Target="/ppt/slideMasters/theme/theme1.xml" Id="Re43e1f4cabaf47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5a68b4f73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80d8d633e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a142cf2c3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317099fa3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25b376431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d8e514ea5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3a167dfc4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e24838fa4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HÅVARD SANDNES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SANDNES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SANDNES 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SANDNES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SANDNES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SANDNES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4 866 010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SANDNES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LUNDSENG SANDNES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SANDNES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Skagavegen 438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SANDNES INVEST AS</a:t>
            </a:r>
          </a:p>
        </p:txBody>
      </p:sp>
    </p:spTree>
  </p:cSld>
  <p:clrMapOvr>
    <a:masterClrMapping xmlns:a="http://schemas.openxmlformats.org/drawingml/2006/main"/>
  </p:clrMapOvr>
</p:sld>
</file>