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b2e721eb6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62e0c84244034"/>
  </p:sldMasterIdLst>
  <p:sldIdLst>
    <p:sldId xmlns:r="http://schemas.openxmlformats.org/officeDocument/2006/relationships" id="256" r:id="R06bcdf94b6a0443a"/>
    <p:sldId xmlns:r="http://schemas.openxmlformats.org/officeDocument/2006/relationships" id="257" r:id="R88a94ffa44984614"/>
    <p:sldId xmlns:r="http://schemas.openxmlformats.org/officeDocument/2006/relationships" id="258" r:id="Rfbe92f99fd944bce"/>
    <p:sldId xmlns:r="http://schemas.openxmlformats.org/officeDocument/2006/relationships" id="259" r:id="Rdca01fea7214407b"/>
    <p:sldId xmlns:r="http://schemas.openxmlformats.org/officeDocument/2006/relationships" id="260" r:id="R109ba3dd8d62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62e0c84244034" /><Relationship Type="http://schemas.openxmlformats.org/officeDocument/2006/relationships/slide" Target="/ppt/slides/slide1.xml" Id="R06bcdf94b6a0443a" /><Relationship Type="http://schemas.openxmlformats.org/officeDocument/2006/relationships/slide" Target="/ppt/slides/slide2.xml" Id="R88a94ffa44984614" /><Relationship Type="http://schemas.openxmlformats.org/officeDocument/2006/relationships/slide" Target="/ppt/slides/slide3.xml" Id="Rfbe92f99fd944bce" /><Relationship Type="http://schemas.openxmlformats.org/officeDocument/2006/relationships/slide" Target="/ppt/slides/slide4.xml" Id="Rdca01fea7214407b" /><Relationship Type="http://schemas.openxmlformats.org/officeDocument/2006/relationships/slide" Target="/ppt/slides/slide5.xml" Id="R109ba3dd8d62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ca03b39bc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4cb38886d4c11" /><Relationship Type="http://schemas.openxmlformats.org/officeDocument/2006/relationships/theme" Target="/ppt/slideMasters/theme/theme1.xml" Id="R94df94344d60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4cb38886d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74fe3bfb1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214464ed4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26ac94e37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09cbecb5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97e232ce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NORGE VERDIPAPIRFOND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