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d769063b8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32386ed2d44f8"/>
  </p:sldMasterIdLst>
  <p:sldIdLst>
    <p:sldId xmlns:r="http://schemas.openxmlformats.org/officeDocument/2006/relationships" id="256" r:id="Ra9c40ccf047d4dca"/>
    <p:sldId xmlns:r="http://schemas.openxmlformats.org/officeDocument/2006/relationships" id="257" r:id="Rae8723f6d66742fa"/>
    <p:sldId xmlns:r="http://schemas.openxmlformats.org/officeDocument/2006/relationships" id="258" r:id="R55ad569559b24728"/>
    <p:sldId xmlns:r="http://schemas.openxmlformats.org/officeDocument/2006/relationships" id="259" r:id="Rfbba11966b8541c4"/>
    <p:sldId xmlns:r="http://schemas.openxmlformats.org/officeDocument/2006/relationships" id="260" r:id="R1bf73efe0c54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32386ed2d44f8" /><Relationship Type="http://schemas.openxmlformats.org/officeDocument/2006/relationships/slide" Target="/ppt/slides/slide1.xml" Id="Ra9c40ccf047d4dca" /><Relationship Type="http://schemas.openxmlformats.org/officeDocument/2006/relationships/slide" Target="/ppt/slides/slide2.xml" Id="Rae8723f6d66742fa" /><Relationship Type="http://schemas.openxmlformats.org/officeDocument/2006/relationships/slide" Target="/ppt/slides/slide3.xml" Id="R55ad569559b24728" /><Relationship Type="http://schemas.openxmlformats.org/officeDocument/2006/relationships/slide" Target="/ppt/slides/slide4.xml" Id="Rfbba11966b8541c4" /><Relationship Type="http://schemas.openxmlformats.org/officeDocument/2006/relationships/slide" Target="/ppt/slides/slide5.xml" Id="R1bf73efe0c54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57d5d989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ac27afe34f16" /><Relationship Type="http://schemas.openxmlformats.org/officeDocument/2006/relationships/theme" Target="/ppt/slideMasters/theme/theme1.xml" Id="R96bc40cc8c54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aac27afe3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138c19f6b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f1439b1e6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40ab6e94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07f7f42f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da69d1668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NORDISK UTBYTTE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NORDISK UTBYTTE VERDIPAPIRFOND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934 423 801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NORDISK UTBYTTE VERDIPAPIRFOND</a:t>
            </a:r>
          </a:p>
        </p:txBody>
      </p:sp>
    </p:spTree>
  </p:cSld>
  <p:clrMapOvr>
    <a:masterClrMapping xmlns:a="http://schemas.openxmlformats.org/drawingml/2006/main"/>
  </p:clrMapOvr>
</p:sld>
</file>