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03f8e591441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fd291bdf444755"/>
  </p:sldMasterIdLst>
  <p:sldIdLst>
    <p:sldId xmlns:r="http://schemas.openxmlformats.org/officeDocument/2006/relationships" id="256" r:id="R962195f24c844077"/>
    <p:sldId xmlns:r="http://schemas.openxmlformats.org/officeDocument/2006/relationships" id="257" r:id="Rf8e8e3bf06114d4f"/>
    <p:sldId xmlns:r="http://schemas.openxmlformats.org/officeDocument/2006/relationships" id="258" r:id="R7fa28da5896547a0"/>
    <p:sldId xmlns:r="http://schemas.openxmlformats.org/officeDocument/2006/relationships" id="259" r:id="R911485f8df934906"/>
    <p:sldId xmlns:r="http://schemas.openxmlformats.org/officeDocument/2006/relationships" id="260" r:id="Re27c77dc8c6f49a6"/>
    <p:sldId xmlns:r="http://schemas.openxmlformats.org/officeDocument/2006/relationships" id="261" r:id="R8992387407a64611"/>
    <p:sldId xmlns:r="http://schemas.openxmlformats.org/officeDocument/2006/relationships" id="262" r:id="Rafbf105a7a7445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d291bdf444755" /><Relationship Type="http://schemas.openxmlformats.org/officeDocument/2006/relationships/slide" Target="/ppt/slides/slide1.xml" Id="R962195f24c844077" /><Relationship Type="http://schemas.openxmlformats.org/officeDocument/2006/relationships/slide" Target="/ppt/slides/slide2.xml" Id="Rf8e8e3bf06114d4f" /><Relationship Type="http://schemas.openxmlformats.org/officeDocument/2006/relationships/slide" Target="/ppt/slides/slide3.xml" Id="R7fa28da5896547a0" /><Relationship Type="http://schemas.openxmlformats.org/officeDocument/2006/relationships/slide" Target="/ppt/slides/slide4.xml" Id="R911485f8df934906" /><Relationship Type="http://schemas.openxmlformats.org/officeDocument/2006/relationships/slide" Target="/ppt/slides/slide5.xml" Id="Re27c77dc8c6f49a6" /><Relationship Type="http://schemas.openxmlformats.org/officeDocument/2006/relationships/slide" Target="/ppt/slides/slide6.xml" Id="R8992387407a64611" /><Relationship Type="http://schemas.openxmlformats.org/officeDocument/2006/relationships/slide" Target="/ppt/slides/slide7.xml" Id="Rafbf105a7a7445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f36666abe4e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dabb2f9134aa5" /><Relationship Type="http://schemas.openxmlformats.org/officeDocument/2006/relationships/theme" Target="/ppt/slideMasters/theme/theme1.xml" Id="Ra844cf1c259e42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edabb2f9134a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cece0f8e448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5f211805744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ebda7034b44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afb5d93fa48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3155384dc4b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a9b9db33843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51a5e75a8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PRESTIGE WORLDWIDE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PRESTIGE WORLDWIDE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PRESTIGE WORLDWIDE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PRESTIGE WORLDWIDE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PRESTIGE WORLDWIDE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PRESTIGE WORLDWIDE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1 031 779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1 031 779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PRESTIGE WORLDWIDE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JOHAN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PRESTIGE WORLDWIDE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934 427 033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PRESTIGE WORLDWIDE AS</a:t>
            </a:r>
          </a:p>
        </p:txBody>
      </p:sp>
    </p:spTree>
  </p:cSld>
  <p:clrMapOvr>
    <a:masterClrMapping xmlns:a="http://schemas.openxmlformats.org/drawingml/2006/main"/>
  </p:clrMapOvr>
</p:sld>
</file>