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a94c5c6b6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c376779bd4b17"/>
  </p:sldMasterIdLst>
  <p:sldIdLst>
    <p:sldId xmlns:r="http://schemas.openxmlformats.org/officeDocument/2006/relationships" id="256" r:id="R39555a99a05647f0"/>
    <p:sldId xmlns:r="http://schemas.openxmlformats.org/officeDocument/2006/relationships" id="257" r:id="Ra59cdb6b1250459d"/>
    <p:sldId xmlns:r="http://schemas.openxmlformats.org/officeDocument/2006/relationships" id="258" r:id="R88f156380bd646f3"/>
    <p:sldId xmlns:r="http://schemas.openxmlformats.org/officeDocument/2006/relationships" id="259" r:id="R5f81031c49e949ae"/>
    <p:sldId xmlns:r="http://schemas.openxmlformats.org/officeDocument/2006/relationships" id="260" r:id="Rc6cedd49d0d54125"/>
    <p:sldId xmlns:r="http://schemas.openxmlformats.org/officeDocument/2006/relationships" id="261" r:id="Ra8183ddbd40c4d2b"/>
    <p:sldId xmlns:r="http://schemas.openxmlformats.org/officeDocument/2006/relationships" id="262" r:id="Rda3df50b59dc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c376779bd4b17" /><Relationship Type="http://schemas.openxmlformats.org/officeDocument/2006/relationships/slide" Target="/ppt/slides/slide1.xml" Id="R39555a99a05647f0" /><Relationship Type="http://schemas.openxmlformats.org/officeDocument/2006/relationships/slide" Target="/ppt/slides/slide2.xml" Id="Ra59cdb6b1250459d" /><Relationship Type="http://schemas.openxmlformats.org/officeDocument/2006/relationships/slide" Target="/ppt/slides/slide3.xml" Id="R88f156380bd646f3" /><Relationship Type="http://schemas.openxmlformats.org/officeDocument/2006/relationships/slide" Target="/ppt/slides/slide4.xml" Id="R5f81031c49e949ae" /><Relationship Type="http://schemas.openxmlformats.org/officeDocument/2006/relationships/slide" Target="/ppt/slides/slide5.xml" Id="Rc6cedd49d0d54125" /><Relationship Type="http://schemas.openxmlformats.org/officeDocument/2006/relationships/slide" Target="/ppt/slides/slide6.xml" Id="Ra8183ddbd40c4d2b" /><Relationship Type="http://schemas.openxmlformats.org/officeDocument/2006/relationships/slide" Target="/ppt/slides/slide7.xml" Id="Rda3df50b59dc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1e6608ff549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d07f5ac264b6c" /><Relationship Type="http://schemas.openxmlformats.org/officeDocument/2006/relationships/theme" Target="/ppt/slideMasters/theme/theme1.xml" Id="R0767cff9ced2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d07f5ac26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f99b07845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d52a78e414d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833389bc4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5959e380f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04fb09bc42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fd92af62642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7994a4a3b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JFP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JFP IV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3 928 822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SOGNEFJELL AS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JOTUNFJELL AS  –  21,4 %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NORDENCIA AS  –  21,4 %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BIEN INVEST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 INVEST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Jotunfjell Partners AS, Fridtjof Nansens plass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934 437 780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JFP IV AS</a:t>
            </a:r>
          </a:p>
        </p:txBody>
      </p:sp>
    </p:spTree>
  </p:cSld>
  <p:clrMapOvr>
    <a:masterClrMapping xmlns:a="http://schemas.openxmlformats.org/drawingml/2006/main"/>
  </p:clrMapOvr>
</p:sld>
</file>