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cba0495d8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88d63289b4c1f"/>
  </p:sldMasterIdLst>
  <p:sldIdLst>
    <p:sldId xmlns:r="http://schemas.openxmlformats.org/officeDocument/2006/relationships" id="256" r:id="Rc30177ecb57f4e54"/>
    <p:sldId xmlns:r="http://schemas.openxmlformats.org/officeDocument/2006/relationships" id="257" r:id="Rd76eb64596494f8f"/>
    <p:sldId xmlns:r="http://schemas.openxmlformats.org/officeDocument/2006/relationships" id="258" r:id="R01f404cd1ca04a51"/>
    <p:sldId xmlns:r="http://schemas.openxmlformats.org/officeDocument/2006/relationships" id="259" r:id="R26756dccb1ba4c26"/>
    <p:sldId xmlns:r="http://schemas.openxmlformats.org/officeDocument/2006/relationships" id="260" r:id="R7044c740a3da4362"/>
    <p:sldId xmlns:r="http://schemas.openxmlformats.org/officeDocument/2006/relationships" id="261" r:id="R7c33318eb5e740ba"/>
    <p:sldId xmlns:r="http://schemas.openxmlformats.org/officeDocument/2006/relationships" id="262" r:id="R29529e46032c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88d63289b4c1f" /><Relationship Type="http://schemas.openxmlformats.org/officeDocument/2006/relationships/slide" Target="/ppt/slides/slide1.xml" Id="Rc30177ecb57f4e54" /><Relationship Type="http://schemas.openxmlformats.org/officeDocument/2006/relationships/slide" Target="/ppt/slides/slide2.xml" Id="Rd76eb64596494f8f" /><Relationship Type="http://schemas.openxmlformats.org/officeDocument/2006/relationships/slide" Target="/ppt/slides/slide3.xml" Id="R01f404cd1ca04a51" /><Relationship Type="http://schemas.openxmlformats.org/officeDocument/2006/relationships/slide" Target="/ppt/slides/slide4.xml" Id="R26756dccb1ba4c26" /><Relationship Type="http://schemas.openxmlformats.org/officeDocument/2006/relationships/slide" Target="/ppt/slides/slide5.xml" Id="R7044c740a3da4362" /><Relationship Type="http://schemas.openxmlformats.org/officeDocument/2006/relationships/slide" Target="/ppt/slides/slide6.xml" Id="R7c33318eb5e740ba" /><Relationship Type="http://schemas.openxmlformats.org/officeDocument/2006/relationships/slide" Target="/ppt/slides/slide7.xml" Id="R29529e46032c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7b07d7f95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81527f2b441f" /><Relationship Type="http://schemas.openxmlformats.org/officeDocument/2006/relationships/theme" Target="/ppt/slideMasters/theme/theme1.xml" Id="Reb07403383aa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b81527f2b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d4e8aaf9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86243dcd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f3547a1a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123443e31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2793d3cd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2cfc77e8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965144ea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FAMILIEVERDIER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FAMILIEVERDIER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20 873 547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21 123 547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MARÅK VINJE SKOUVERØE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934 446 070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FAMILIEVERDIER AS</a:t>
            </a:r>
          </a:p>
        </p:txBody>
      </p:sp>
    </p:spTree>
  </p:cSld>
  <p:clrMapOvr>
    <a:masterClrMapping xmlns:a="http://schemas.openxmlformats.org/drawingml/2006/main"/>
  </p:clrMapOvr>
</p:sld>
</file>