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f4ec047e7741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5e835f792840f7"/>
  </p:sldMasterIdLst>
  <p:sldIdLst>
    <p:sldId xmlns:r="http://schemas.openxmlformats.org/officeDocument/2006/relationships" id="256" r:id="R410f32b5a52b428c"/>
    <p:sldId xmlns:r="http://schemas.openxmlformats.org/officeDocument/2006/relationships" id="257" r:id="R1e19d2c4be7f44a1"/>
    <p:sldId xmlns:r="http://schemas.openxmlformats.org/officeDocument/2006/relationships" id="258" r:id="R3020690e74084e59"/>
    <p:sldId xmlns:r="http://schemas.openxmlformats.org/officeDocument/2006/relationships" id="259" r:id="R29a61bad421e4d23"/>
    <p:sldId xmlns:r="http://schemas.openxmlformats.org/officeDocument/2006/relationships" id="260" r:id="Re6b510fb190f48d6"/>
    <p:sldId xmlns:r="http://schemas.openxmlformats.org/officeDocument/2006/relationships" id="261" r:id="Rb0ba370ab798471a"/>
    <p:sldId xmlns:r="http://schemas.openxmlformats.org/officeDocument/2006/relationships" id="262" r:id="R730bcfff091b47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5e835f792840f7" /><Relationship Type="http://schemas.openxmlformats.org/officeDocument/2006/relationships/slide" Target="/ppt/slides/slide1.xml" Id="R410f32b5a52b428c" /><Relationship Type="http://schemas.openxmlformats.org/officeDocument/2006/relationships/slide" Target="/ppt/slides/slide2.xml" Id="R1e19d2c4be7f44a1" /><Relationship Type="http://schemas.openxmlformats.org/officeDocument/2006/relationships/slide" Target="/ppt/slides/slide3.xml" Id="R3020690e74084e59" /><Relationship Type="http://schemas.openxmlformats.org/officeDocument/2006/relationships/slide" Target="/ppt/slides/slide4.xml" Id="R29a61bad421e4d23" /><Relationship Type="http://schemas.openxmlformats.org/officeDocument/2006/relationships/slide" Target="/ppt/slides/slide5.xml" Id="Re6b510fb190f48d6" /><Relationship Type="http://schemas.openxmlformats.org/officeDocument/2006/relationships/slide" Target="/ppt/slides/slide6.xml" Id="Rb0ba370ab798471a" /><Relationship Type="http://schemas.openxmlformats.org/officeDocument/2006/relationships/slide" Target="/ppt/slides/slide7.xml" Id="R730bcfff091b47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5687c06e443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fadcbc6464f9a" /><Relationship Type="http://schemas.openxmlformats.org/officeDocument/2006/relationships/theme" Target="/ppt/slideMasters/theme/theme1.xml" Id="Rea5e7653780146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0fadcbc6464f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42b517ea944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770b34a3345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5c3d36a2e4a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8bc2c4baf44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1a339949849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d77a448ba46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76c3d11bf4a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MR. DOOR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MR. DOOR HOLDING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−1 252 623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10 051 189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18 330 775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18 332 758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HELSETH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Helseth, Peter Skredders veg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934 454 936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