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3c2893257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935481d344421"/>
  </p:sldMasterIdLst>
  <p:sldIdLst>
    <p:sldId xmlns:r="http://schemas.openxmlformats.org/officeDocument/2006/relationships" id="256" r:id="R095e5ca10e544174"/>
    <p:sldId xmlns:r="http://schemas.openxmlformats.org/officeDocument/2006/relationships" id="257" r:id="R298683e578e744d5"/>
    <p:sldId xmlns:r="http://schemas.openxmlformats.org/officeDocument/2006/relationships" id="258" r:id="R60e383ae45684da0"/>
    <p:sldId xmlns:r="http://schemas.openxmlformats.org/officeDocument/2006/relationships" id="259" r:id="Rdcdda7ea8e814123"/>
    <p:sldId xmlns:r="http://schemas.openxmlformats.org/officeDocument/2006/relationships" id="260" r:id="Ra7d6d02f58dc4ce0"/>
    <p:sldId xmlns:r="http://schemas.openxmlformats.org/officeDocument/2006/relationships" id="261" r:id="Re6768d5bfb7c4ddd"/>
    <p:sldId xmlns:r="http://schemas.openxmlformats.org/officeDocument/2006/relationships" id="262" r:id="R426b374b8f1a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935481d344421" /><Relationship Type="http://schemas.openxmlformats.org/officeDocument/2006/relationships/slide" Target="/ppt/slides/slide1.xml" Id="R095e5ca10e544174" /><Relationship Type="http://schemas.openxmlformats.org/officeDocument/2006/relationships/slide" Target="/ppt/slides/slide2.xml" Id="R298683e578e744d5" /><Relationship Type="http://schemas.openxmlformats.org/officeDocument/2006/relationships/slide" Target="/ppt/slides/slide3.xml" Id="R60e383ae45684da0" /><Relationship Type="http://schemas.openxmlformats.org/officeDocument/2006/relationships/slide" Target="/ppt/slides/slide4.xml" Id="Rdcdda7ea8e814123" /><Relationship Type="http://schemas.openxmlformats.org/officeDocument/2006/relationships/slide" Target="/ppt/slides/slide5.xml" Id="Ra7d6d02f58dc4ce0" /><Relationship Type="http://schemas.openxmlformats.org/officeDocument/2006/relationships/slide" Target="/ppt/slides/slide6.xml" Id="Re6768d5bfb7c4ddd" /><Relationship Type="http://schemas.openxmlformats.org/officeDocument/2006/relationships/slide" Target="/ppt/slides/slide7.xml" Id="R426b374b8f1a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b8b8c0c61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52975a3249f7" /><Relationship Type="http://schemas.openxmlformats.org/officeDocument/2006/relationships/theme" Target="/ppt/slideMasters/theme/theme1.xml" Id="Ra479bd69dd42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f52975a32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0f39b5cb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cdc9a41a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a526ecce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96d61740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1495bb39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f68d2ef5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e2793d8f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JKSK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