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3201540b5c45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148647fd9942fe"/>
  </p:sldMasterIdLst>
  <p:sldIdLst>
    <p:sldId xmlns:r="http://schemas.openxmlformats.org/officeDocument/2006/relationships" id="256" r:id="R960db6c6bff74bdb"/>
    <p:sldId xmlns:r="http://schemas.openxmlformats.org/officeDocument/2006/relationships" id="257" r:id="R06228ae825a14de1"/>
    <p:sldId xmlns:r="http://schemas.openxmlformats.org/officeDocument/2006/relationships" id="258" r:id="R3f1375ed83374de3"/>
    <p:sldId xmlns:r="http://schemas.openxmlformats.org/officeDocument/2006/relationships" id="259" r:id="Recb2fe1807d34288"/>
    <p:sldId xmlns:r="http://schemas.openxmlformats.org/officeDocument/2006/relationships" id="260" r:id="Rf5655d647eed42c3"/>
    <p:sldId xmlns:r="http://schemas.openxmlformats.org/officeDocument/2006/relationships" id="261" r:id="R2b9ce3d4cd5844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48647fd9942fe" /><Relationship Type="http://schemas.openxmlformats.org/officeDocument/2006/relationships/slide" Target="/ppt/slides/slide1.xml" Id="R960db6c6bff74bdb" /><Relationship Type="http://schemas.openxmlformats.org/officeDocument/2006/relationships/slide" Target="/ppt/slides/slide2.xml" Id="R06228ae825a14de1" /><Relationship Type="http://schemas.openxmlformats.org/officeDocument/2006/relationships/slide" Target="/ppt/slides/slide3.xml" Id="R3f1375ed83374de3" /><Relationship Type="http://schemas.openxmlformats.org/officeDocument/2006/relationships/slide" Target="/ppt/slides/slide4.xml" Id="Recb2fe1807d34288" /><Relationship Type="http://schemas.openxmlformats.org/officeDocument/2006/relationships/slide" Target="/ppt/slides/slide5.xml" Id="Rf5655d647eed42c3" /><Relationship Type="http://schemas.openxmlformats.org/officeDocument/2006/relationships/slide" Target="/ppt/slides/slide6.xml" Id="R2b9ce3d4cd5844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d8bf43bf8040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63943cfde4b9c" /><Relationship Type="http://schemas.openxmlformats.org/officeDocument/2006/relationships/theme" Target="/ppt/slideMasters/theme/theme1.xml" Id="R023e5113d94e48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063943cfde4b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30167ea964e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e2162665140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8937932ec46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b527a53514e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b7cda044c4b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e04d868e94d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VIEW PROCURATOR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PROCURATOR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PROCURATOR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PROCURATOR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PROCURATOR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PROCURATOR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934 560 892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PROCURATOR AS</a:t>
            </a:r>
          </a:p>
        </p:txBody>
      </p:sp>
    </p:spTree>
  </p:cSld>
  <p:clrMapOvr>
    <a:masterClrMapping xmlns:a="http://schemas.openxmlformats.org/drawingml/2006/main"/>
  </p:clrMapOvr>
</p:sld>
</file>